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92" r:id="rId2"/>
    <p:sldId id="411" r:id="rId3"/>
    <p:sldId id="430" r:id="rId4"/>
    <p:sldId id="431" r:id="rId5"/>
    <p:sldId id="432" r:id="rId6"/>
    <p:sldId id="433" r:id="rId7"/>
    <p:sldId id="456" r:id="rId8"/>
    <p:sldId id="455" r:id="rId9"/>
    <p:sldId id="451" r:id="rId10"/>
    <p:sldId id="452" r:id="rId11"/>
    <p:sldId id="453" r:id="rId12"/>
    <p:sldId id="457" r:id="rId13"/>
    <p:sldId id="454" r:id="rId14"/>
    <p:sldId id="43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5" autoAdjust="0"/>
    <p:restoredTop sz="96652" autoAdjust="0"/>
  </p:normalViewPr>
  <p:slideViewPr>
    <p:cSldViewPr snapToGrid="0">
      <p:cViewPr varScale="1">
        <p:scale>
          <a:sx n="85" d="100"/>
          <a:sy n="85" d="100"/>
        </p:scale>
        <p:origin x="15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68F33DBB-651F-47FA-BE12-A47836A0E710}"/>
    <pc:docChg chg="custSel addSld delSld modSld sldOrd">
      <pc:chgData name="弘之 岡本" userId="dbbc262f0484d2ae" providerId="LiveId" clId="{68F33DBB-651F-47FA-BE12-A47836A0E710}" dt="2026-02-11T22:59:30.127" v="2639" actId="20577"/>
      <pc:docMkLst>
        <pc:docMk/>
      </pc:docMkLst>
      <pc:sldChg chg="del">
        <pc:chgData name="弘之 岡本" userId="dbbc262f0484d2ae" providerId="LiveId" clId="{68F33DBB-651F-47FA-BE12-A47836A0E710}" dt="2026-01-16T23:57:11.807" v="0" actId="47"/>
        <pc:sldMkLst>
          <pc:docMk/>
          <pc:sldMk cId="1606364007" sldId="384"/>
        </pc:sldMkLst>
      </pc:sldChg>
      <pc:sldChg chg="modSp mod">
        <pc:chgData name="弘之 岡本" userId="dbbc262f0484d2ae" providerId="LiveId" clId="{68F33DBB-651F-47FA-BE12-A47836A0E710}" dt="2026-01-16T23:57:17.518" v="3" actId="20577"/>
        <pc:sldMkLst>
          <pc:docMk/>
          <pc:sldMk cId="1876299496" sldId="411"/>
        </pc:sldMkLst>
        <pc:spChg chg="mod">
          <ac:chgData name="弘之 岡本" userId="dbbc262f0484d2ae" providerId="LiveId" clId="{68F33DBB-651F-47FA-BE12-A47836A0E710}" dt="2026-01-16T23:57:17.518" v="3" actId="20577"/>
          <ac:spMkLst>
            <pc:docMk/>
            <pc:sldMk cId="1876299496" sldId="411"/>
            <ac:spMk id="4" creationId="{C3193450-B3D2-CEE2-D787-38C0FAB62688}"/>
          </ac:spMkLst>
        </pc:spChg>
      </pc:sldChg>
      <pc:sldChg chg="del">
        <pc:chgData name="弘之 岡本" userId="dbbc262f0484d2ae" providerId="LiveId" clId="{68F33DBB-651F-47FA-BE12-A47836A0E710}" dt="2026-01-16T23:57:11.807" v="0" actId="47"/>
        <pc:sldMkLst>
          <pc:docMk/>
          <pc:sldMk cId="865858845" sldId="429"/>
        </pc:sldMkLst>
      </pc:sldChg>
      <pc:sldChg chg="modSp mod">
        <pc:chgData name="弘之 岡本" userId="dbbc262f0484d2ae" providerId="LiveId" clId="{68F33DBB-651F-47FA-BE12-A47836A0E710}" dt="2026-02-03T22:43:07.023" v="1062" actId="1076"/>
        <pc:sldMkLst>
          <pc:docMk/>
          <pc:sldMk cId="3009847324" sldId="432"/>
        </pc:sldMkLst>
        <pc:spChg chg="mod">
          <ac:chgData name="弘之 岡本" userId="dbbc262f0484d2ae" providerId="LiveId" clId="{68F33DBB-651F-47FA-BE12-A47836A0E710}" dt="2026-02-03T22:43:07.023" v="1062" actId="1076"/>
          <ac:spMkLst>
            <pc:docMk/>
            <pc:sldMk cId="3009847324" sldId="432"/>
            <ac:spMk id="23" creationId="{0822AB9A-5621-9216-6FF5-B4C1659F240D}"/>
          </ac:spMkLst>
        </pc:spChg>
        <pc:graphicFrameChg chg="mod">
          <ac:chgData name="弘之 岡本" userId="dbbc262f0484d2ae" providerId="LiveId" clId="{68F33DBB-651F-47FA-BE12-A47836A0E710}" dt="2026-02-03T22:42:02.868" v="1054" actId="1076"/>
          <ac:graphicFrameMkLst>
            <pc:docMk/>
            <pc:sldMk cId="3009847324" sldId="432"/>
            <ac:graphicFrameMk id="6" creationId="{865101C1-00F1-5DE7-219D-10289B9C01B8}"/>
          </ac:graphicFrameMkLst>
        </pc:graphicFrameChg>
        <pc:cxnChg chg="mod">
          <ac:chgData name="弘之 岡本" userId="dbbc262f0484d2ae" providerId="LiveId" clId="{68F33DBB-651F-47FA-BE12-A47836A0E710}" dt="2026-02-03T22:42:11.563" v="1056" actId="14100"/>
          <ac:cxnSpMkLst>
            <pc:docMk/>
            <pc:sldMk cId="3009847324" sldId="432"/>
            <ac:cxnSpMk id="25" creationId="{9EBE5398-DA42-EF05-C605-BC58EAD2ED72}"/>
          </ac:cxnSpMkLst>
        </pc:cxnChg>
        <pc:cxnChg chg="mod ord">
          <ac:chgData name="弘之 岡本" userId="dbbc262f0484d2ae" providerId="LiveId" clId="{68F33DBB-651F-47FA-BE12-A47836A0E710}" dt="2026-02-03T22:42:49.097" v="1061" actId="14100"/>
          <ac:cxnSpMkLst>
            <pc:docMk/>
            <pc:sldMk cId="3009847324" sldId="432"/>
            <ac:cxnSpMk id="26" creationId="{9B0DF13C-DBD2-CD38-1949-11B456FA70C6}"/>
          </ac:cxnSpMkLst>
        </pc:cxnChg>
        <pc:cxnChg chg="mod">
          <ac:chgData name="弘之 岡本" userId="dbbc262f0484d2ae" providerId="LiveId" clId="{68F33DBB-651F-47FA-BE12-A47836A0E710}" dt="2026-02-03T22:42:07.845" v="1055" actId="14100"/>
          <ac:cxnSpMkLst>
            <pc:docMk/>
            <pc:sldMk cId="3009847324" sldId="432"/>
            <ac:cxnSpMk id="28" creationId="{61C39CB5-4414-13DE-8165-B7C7F8E19C06}"/>
          </ac:cxnSpMkLst>
        </pc:cxnChg>
      </pc:sldChg>
      <pc:sldChg chg="del">
        <pc:chgData name="弘之 岡本" userId="dbbc262f0484d2ae" providerId="LiveId" clId="{68F33DBB-651F-47FA-BE12-A47836A0E710}" dt="2026-01-16T23:57:11.807" v="0" actId="47"/>
        <pc:sldMkLst>
          <pc:docMk/>
          <pc:sldMk cId="257665896" sldId="436"/>
        </pc:sldMkLst>
      </pc:sldChg>
      <pc:sldChg chg="del">
        <pc:chgData name="弘之 岡本" userId="dbbc262f0484d2ae" providerId="LiveId" clId="{68F33DBB-651F-47FA-BE12-A47836A0E710}" dt="2026-02-05T22:33:19.838" v="2151" actId="2696"/>
        <pc:sldMkLst>
          <pc:docMk/>
          <pc:sldMk cId="880543820" sldId="450"/>
        </pc:sldMkLst>
      </pc:sldChg>
      <pc:sldChg chg="addSp delSp modSp new mod">
        <pc:chgData name="弘之 岡本" userId="dbbc262f0484d2ae" providerId="LiveId" clId="{68F33DBB-651F-47FA-BE12-A47836A0E710}" dt="2026-01-16T23:59:57.430" v="112" actId="14100"/>
        <pc:sldMkLst>
          <pc:docMk/>
          <pc:sldMk cId="3768734162" sldId="451"/>
        </pc:sldMkLst>
        <pc:spChg chg="mod">
          <ac:chgData name="弘之 岡本" userId="dbbc262f0484d2ae" providerId="LiveId" clId="{68F33DBB-651F-47FA-BE12-A47836A0E710}" dt="2026-01-16T23:59:05.061" v="106" actId="207"/>
          <ac:spMkLst>
            <pc:docMk/>
            <pc:sldMk cId="3768734162" sldId="451"/>
            <ac:spMk id="2" creationId="{4E01735C-066E-3B68-B90B-3CB06AD9C955}"/>
          </ac:spMkLst>
        </pc:spChg>
        <pc:picChg chg="add mod">
          <ac:chgData name="弘之 岡本" userId="dbbc262f0484d2ae" providerId="LiveId" clId="{68F33DBB-651F-47FA-BE12-A47836A0E710}" dt="2026-01-16T23:59:57.430" v="112" actId="14100"/>
          <ac:picMkLst>
            <pc:docMk/>
            <pc:sldMk cId="3768734162" sldId="451"/>
            <ac:picMk id="4" creationId="{8A6D103D-E01B-EC53-5F0C-0EC2A541B639}"/>
          </ac:picMkLst>
        </pc:picChg>
      </pc:sldChg>
      <pc:sldChg chg="addSp delSp modSp new mod">
        <pc:chgData name="弘之 岡本" userId="dbbc262f0484d2ae" providerId="LiveId" clId="{68F33DBB-651F-47FA-BE12-A47836A0E710}" dt="2026-02-05T23:50:33.543" v="2240" actId="207"/>
        <pc:sldMkLst>
          <pc:docMk/>
          <pc:sldMk cId="1893694680" sldId="452"/>
        </pc:sldMkLst>
        <pc:spChg chg="mod">
          <ac:chgData name="弘之 岡本" userId="dbbc262f0484d2ae" providerId="LiveId" clId="{68F33DBB-651F-47FA-BE12-A47836A0E710}" dt="2026-01-17T00:06:18.100" v="504" actId="207"/>
          <ac:spMkLst>
            <pc:docMk/>
            <pc:sldMk cId="1893694680" sldId="452"/>
            <ac:spMk id="2" creationId="{ACD2E915-39CE-3157-9358-DE928B36F35B}"/>
          </ac:spMkLst>
        </pc:spChg>
        <pc:spChg chg="add mod">
          <ac:chgData name="弘之 岡本" userId="dbbc262f0484d2ae" providerId="LiveId" clId="{68F33DBB-651F-47FA-BE12-A47836A0E710}" dt="2026-02-05T23:50:33.543" v="2240" actId="207"/>
          <ac:spMkLst>
            <pc:docMk/>
            <pc:sldMk cId="1893694680" sldId="452"/>
            <ac:spMk id="3" creationId="{E3DC654C-D4A6-1D28-891B-6AB67F4D77EE}"/>
          </ac:spMkLst>
        </pc:spChg>
        <pc:spChg chg="add mod">
          <ac:chgData name="弘之 岡本" userId="dbbc262f0484d2ae" providerId="LiveId" clId="{68F33DBB-651F-47FA-BE12-A47836A0E710}" dt="2026-01-17T00:26:13.749" v="831" actId="20577"/>
          <ac:spMkLst>
            <pc:docMk/>
            <pc:sldMk cId="1893694680" sldId="452"/>
            <ac:spMk id="5" creationId="{DC550ED1-3FFA-F1FC-E2ED-2FE6B3711352}"/>
          </ac:spMkLst>
        </pc:spChg>
        <pc:spChg chg="add mod">
          <ac:chgData name="弘之 岡本" userId="dbbc262f0484d2ae" providerId="LiveId" clId="{68F33DBB-651F-47FA-BE12-A47836A0E710}" dt="2026-01-17T00:26:35.635" v="834" actId="14100"/>
          <ac:spMkLst>
            <pc:docMk/>
            <pc:sldMk cId="1893694680" sldId="452"/>
            <ac:spMk id="6" creationId="{F3DCC260-F198-4938-FA33-4D90F42F9DA1}"/>
          </ac:spMkLst>
        </pc:spChg>
        <pc:picChg chg="add mod modCrop">
          <ac:chgData name="弘之 岡本" userId="dbbc262f0484d2ae" providerId="LiveId" clId="{68F33DBB-651F-47FA-BE12-A47836A0E710}" dt="2026-01-17T00:01:19.618" v="210" actId="14100"/>
          <ac:picMkLst>
            <pc:docMk/>
            <pc:sldMk cId="1893694680" sldId="452"/>
            <ac:picMk id="4" creationId="{09BC7A94-16EE-5858-220B-A0C451ABB5AE}"/>
          </ac:picMkLst>
        </pc:picChg>
      </pc:sldChg>
      <pc:sldChg chg="addSp delSp modSp new mod">
        <pc:chgData name="弘之 岡本" userId="dbbc262f0484d2ae" providerId="LiveId" clId="{68F33DBB-651F-47FA-BE12-A47836A0E710}" dt="2026-02-05T23:50:41.213" v="2241"/>
        <pc:sldMkLst>
          <pc:docMk/>
          <pc:sldMk cId="3148939195" sldId="453"/>
        </pc:sldMkLst>
        <pc:spChg chg="mod">
          <ac:chgData name="弘之 岡本" userId="dbbc262f0484d2ae" providerId="LiveId" clId="{68F33DBB-651F-47FA-BE12-A47836A0E710}" dt="2026-01-17T00:06:45.073" v="567" actId="207"/>
          <ac:spMkLst>
            <pc:docMk/>
            <pc:sldMk cId="3148939195" sldId="453"/>
            <ac:spMk id="2" creationId="{D221A0F7-DBBA-949D-6483-4510F638E54E}"/>
          </ac:spMkLst>
        </pc:spChg>
        <pc:spChg chg="add mod">
          <ac:chgData name="弘之 岡本" userId="dbbc262f0484d2ae" providerId="LiveId" clId="{68F33DBB-651F-47FA-BE12-A47836A0E710}" dt="2026-02-05T23:50:41.213" v="2241"/>
          <ac:spMkLst>
            <pc:docMk/>
            <pc:sldMk cId="3148939195" sldId="453"/>
            <ac:spMk id="3" creationId="{C190BA0A-E4C6-B03D-C511-32FE481C5699}"/>
          </ac:spMkLst>
        </pc:spChg>
        <pc:spChg chg="add mod">
          <ac:chgData name="弘之 岡本" userId="dbbc262f0484d2ae" providerId="LiveId" clId="{68F33DBB-651F-47FA-BE12-A47836A0E710}" dt="2026-01-17T00:24:38.575" v="592" actId="1582"/>
          <ac:spMkLst>
            <pc:docMk/>
            <pc:sldMk cId="3148939195" sldId="453"/>
            <ac:spMk id="5" creationId="{8E0DF0DC-4B50-2740-3AC1-A74C58BF629C}"/>
          </ac:spMkLst>
        </pc:spChg>
        <pc:spChg chg="add mod">
          <ac:chgData name="弘之 岡本" userId="dbbc262f0484d2ae" providerId="LiveId" clId="{68F33DBB-651F-47FA-BE12-A47836A0E710}" dt="2026-01-17T00:25:37.404" v="739" actId="14100"/>
          <ac:spMkLst>
            <pc:docMk/>
            <pc:sldMk cId="3148939195" sldId="453"/>
            <ac:spMk id="6" creationId="{0631A746-BD69-1925-10D1-A7FCFAD83621}"/>
          </ac:spMkLst>
        </pc:spChg>
        <pc:picChg chg="add mod modCrop">
          <ac:chgData name="弘之 岡本" userId="dbbc262f0484d2ae" providerId="LiveId" clId="{68F33DBB-651F-47FA-BE12-A47836A0E710}" dt="2026-01-17T00:23:56.301" v="588" actId="14100"/>
          <ac:picMkLst>
            <pc:docMk/>
            <pc:sldMk cId="3148939195" sldId="453"/>
            <ac:picMk id="4" creationId="{C67BBD2F-8E58-0851-9EC2-F723A1208F4C}"/>
          </ac:picMkLst>
        </pc:picChg>
      </pc:sldChg>
      <pc:sldChg chg="addSp delSp modSp new mod">
        <pc:chgData name="弘之 岡本" userId="dbbc262f0484d2ae" providerId="LiveId" clId="{68F33DBB-651F-47FA-BE12-A47836A0E710}" dt="2026-02-05T23:51:17.061" v="2279" actId="14100"/>
        <pc:sldMkLst>
          <pc:docMk/>
          <pc:sldMk cId="4283758751" sldId="454"/>
        </pc:sldMkLst>
        <pc:spChg chg="mod">
          <ac:chgData name="弘之 岡本" userId="dbbc262f0484d2ae" providerId="LiveId" clId="{68F33DBB-651F-47FA-BE12-A47836A0E710}" dt="2026-01-17T00:27:37.627" v="894" actId="20577"/>
          <ac:spMkLst>
            <pc:docMk/>
            <pc:sldMk cId="4283758751" sldId="454"/>
            <ac:spMk id="2" creationId="{8E5B7DF4-6B26-B2FE-3805-B120E45B9341}"/>
          </ac:spMkLst>
        </pc:spChg>
        <pc:spChg chg="add mod">
          <ac:chgData name="弘之 岡本" userId="dbbc262f0484d2ae" providerId="LiveId" clId="{68F33DBB-651F-47FA-BE12-A47836A0E710}" dt="2026-02-05T23:51:17.061" v="2279" actId="14100"/>
          <ac:spMkLst>
            <pc:docMk/>
            <pc:sldMk cId="4283758751" sldId="454"/>
            <ac:spMk id="3" creationId="{7A8BA15D-308A-074B-436E-A005F3A531EF}"/>
          </ac:spMkLst>
        </pc:spChg>
        <pc:spChg chg="add mod">
          <ac:chgData name="弘之 岡本" userId="dbbc262f0484d2ae" providerId="LiveId" clId="{68F33DBB-651F-47FA-BE12-A47836A0E710}" dt="2026-01-17T00:28:33.870" v="1013" actId="20577"/>
          <ac:spMkLst>
            <pc:docMk/>
            <pc:sldMk cId="4283758751" sldId="454"/>
            <ac:spMk id="5" creationId="{68EB3609-CFE4-7706-1779-14015C08BC8A}"/>
          </ac:spMkLst>
        </pc:spChg>
        <pc:picChg chg="add mod">
          <ac:chgData name="弘之 岡本" userId="dbbc262f0484d2ae" providerId="LiveId" clId="{68F33DBB-651F-47FA-BE12-A47836A0E710}" dt="2026-01-17T00:28:01.237" v="898" actId="1076"/>
          <ac:picMkLst>
            <pc:docMk/>
            <pc:sldMk cId="4283758751" sldId="454"/>
            <ac:picMk id="4" creationId="{BAAE88CE-0F9D-994E-5600-49EC84A4CE05}"/>
          </ac:picMkLst>
        </pc:picChg>
      </pc:sldChg>
      <pc:sldChg chg="addSp delSp modSp new mod modClrScheme chgLayout">
        <pc:chgData name="弘之 岡本" userId="dbbc262f0484d2ae" providerId="LiveId" clId="{68F33DBB-651F-47FA-BE12-A47836A0E710}" dt="2026-02-05T23:48:23.326" v="2180" actId="20577"/>
        <pc:sldMkLst>
          <pc:docMk/>
          <pc:sldMk cId="2907920456" sldId="455"/>
        </pc:sldMkLst>
        <pc:spChg chg="add mod ord">
          <ac:chgData name="弘之 岡本" userId="dbbc262f0484d2ae" providerId="LiveId" clId="{68F33DBB-651F-47FA-BE12-A47836A0E710}" dt="2026-01-17T00:29:05.831" v="1031" actId="207"/>
          <ac:spMkLst>
            <pc:docMk/>
            <pc:sldMk cId="2907920456" sldId="455"/>
            <ac:spMk id="4" creationId="{15EEE5F1-4EC6-6FC4-C3F2-13E54233C4D7}"/>
          </ac:spMkLst>
        </pc:spChg>
        <pc:spChg chg="add mod ord">
          <ac:chgData name="弘之 岡本" userId="dbbc262f0484d2ae" providerId="LiveId" clId="{68F33DBB-651F-47FA-BE12-A47836A0E710}" dt="2026-02-05T23:48:23.326" v="2180" actId="20577"/>
          <ac:spMkLst>
            <pc:docMk/>
            <pc:sldMk cId="2907920456" sldId="455"/>
            <ac:spMk id="5" creationId="{F0DE59CB-A434-E350-9921-7A2DC35B6E57}"/>
          </ac:spMkLst>
        </pc:spChg>
      </pc:sldChg>
      <pc:sldChg chg="modSp new mod ord">
        <pc:chgData name="弘之 岡本" userId="dbbc262f0484d2ae" providerId="LiveId" clId="{68F33DBB-651F-47FA-BE12-A47836A0E710}" dt="2026-02-05T22:33:12.255" v="2150" actId="27636"/>
        <pc:sldMkLst>
          <pc:docMk/>
          <pc:sldMk cId="1635448607" sldId="456"/>
        </pc:sldMkLst>
        <pc:spChg chg="mod">
          <ac:chgData name="弘之 岡本" userId="dbbc262f0484d2ae" providerId="LiveId" clId="{68F33DBB-651F-47FA-BE12-A47836A0E710}" dt="2026-02-05T22:31:46.853" v="1984" actId="207"/>
          <ac:spMkLst>
            <pc:docMk/>
            <pc:sldMk cId="1635448607" sldId="456"/>
            <ac:spMk id="2" creationId="{50EDF444-31DC-1FC8-A911-40F30ED19A50}"/>
          </ac:spMkLst>
        </pc:spChg>
        <pc:spChg chg="mod">
          <ac:chgData name="弘之 岡本" userId="dbbc262f0484d2ae" providerId="LiveId" clId="{68F33DBB-651F-47FA-BE12-A47836A0E710}" dt="2026-02-05T22:33:12.255" v="2150" actId="27636"/>
          <ac:spMkLst>
            <pc:docMk/>
            <pc:sldMk cId="1635448607" sldId="456"/>
            <ac:spMk id="3" creationId="{7B3714D8-AFF3-2CCF-7518-BE610C43D2F1}"/>
          </ac:spMkLst>
        </pc:spChg>
      </pc:sldChg>
      <pc:sldChg chg="modSp new mod">
        <pc:chgData name="弘之 岡本" userId="dbbc262f0484d2ae" providerId="LiveId" clId="{68F33DBB-651F-47FA-BE12-A47836A0E710}" dt="2026-02-11T22:59:30.127" v="2639" actId="20577"/>
        <pc:sldMkLst>
          <pc:docMk/>
          <pc:sldMk cId="4112744161" sldId="457"/>
        </pc:sldMkLst>
        <pc:spChg chg="mod">
          <ac:chgData name="弘之 岡本" userId="dbbc262f0484d2ae" providerId="LiveId" clId="{68F33DBB-651F-47FA-BE12-A47836A0E710}" dt="2026-02-11T22:59:30.127" v="2639" actId="20577"/>
          <ac:spMkLst>
            <pc:docMk/>
            <pc:sldMk cId="4112744161" sldId="457"/>
            <ac:spMk id="2" creationId="{96D90A62-6717-D792-E220-BB30AE6DFD09}"/>
          </ac:spMkLst>
        </pc:spChg>
        <pc:spChg chg="mod">
          <ac:chgData name="弘之 岡本" userId="dbbc262f0484d2ae" providerId="LiveId" clId="{68F33DBB-651F-47FA-BE12-A47836A0E710}" dt="2026-02-11T22:58:58.020" v="2628" actId="20577"/>
          <ac:spMkLst>
            <pc:docMk/>
            <pc:sldMk cId="4112744161" sldId="457"/>
            <ac:spMk id="3" creationId="{A5C9120E-468D-883D-346E-C801CD52312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3464D-13FF-41B8-A00F-5B48E1C3D13A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2BF36-A29E-460C-B6E7-15F0D8824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389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17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46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89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34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25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84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4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86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10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43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58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2FDEA-CDE1-4337-88DA-49B93AFE2212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FC37C-449F-491B-9641-137C227FF3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736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375A1-C414-60C3-D34A-CB38152CF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データの活用②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6D14716-8AD5-21C6-58A0-DF0343B27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36122"/>
            <a:ext cx="6858000" cy="521677"/>
          </a:xfrm>
        </p:spPr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</a:t>
            </a:r>
            <a:r>
              <a:rPr kumimoji="1" lang="en-US" altLang="ja-JP" dirty="0">
                <a:solidFill>
                  <a:srgbClr val="FF0000"/>
                </a:solidFill>
              </a:rPr>
              <a:t>Ⅰ</a:t>
            </a:r>
            <a:r>
              <a:rPr kumimoji="1" lang="ja-JP" altLang="en-US" dirty="0">
                <a:solidFill>
                  <a:srgbClr val="FF0000"/>
                </a:solidFill>
              </a:rPr>
              <a:t>　</a:t>
            </a:r>
            <a:r>
              <a:rPr kumimoji="1" lang="en-US" altLang="ja-JP" dirty="0">
                <a:solidFill>
                  <a:srgbClr val="FF0000"/>
                </a:solidFill>
              </a:rPr>
              <a:t>No.23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915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2E915-39CE-3157-9358-DE928B36F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353985" cy="1325563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①高校生のお小遣いの使い道の特徴</a:t>
            </a: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09BC7A94-16EE-5858-220B-A0C451ABB5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125"/>
          <a:stretch>
            <a:fillRect/>
          </a:stretch>
        </p:blipFill>
        <p:spPr bwMode="auto">
          <a:xfrm>
            <a:off x="714073" y="1825625"/>
            <a:ext cx="7715854" cy="26208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550ED1-3FFA-F1FC-E2ED-2FE6B3711352}"/>
              </a:ext>
            </a:extLst>
          </p:cNvPr>
          <p:cNvSpPr txBox="1"/>
          <p:nvPr/>
        </p:nvSpPr>
        <p:spPr>
          <a:xfrm>
            <a:off x="824753" y="4769224"/>
            <a:ext cx="77158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視点：・多いものは何だろう？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・大きくみてどういう分野にお金を使っている？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・大人や小中学生との違いは何だろう？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・その理由は何だろう？　　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3DCC260-F198-4938-FA33-4D90F42F9DA1}"/>
              </a:ext>
            </a:extLst>
          </p:cNvPr>
          <p:cNvSpPr/>
          <p:nvPr/>
        </p:nvSpPr>
        <p:spPr>
          <a:xfrm>
            <a:off x="824753" y="1891553"/>
            <a:ext cx="7602071" cy="255494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3DC654C-D4A6-1D28-891B-6AB67F4D77EE}"/>
              </a:ext>
            </a:extLst>
          </p:cNvPr>
          <p:cNvSpPr txBox="1"/>
          <p:nvPr/>
        </p:nvSpPr>
        <p:spPr>
          <a:xfrm>
            <a:off x="4682680" y="6338884"/>
            <a:ext cx="449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自分で１つ、相談して１つ、計２つ書こう！</a:t>
            </a:r>
          </a:p>
        </p:txBody>
      </p:sp>
    </p:spTree>
    <p:extLst>
      <p:ext uri="{BB962C8B-B14F-4D97-AF65-F5344CB8AC3E}">
        <p14:creationId xmlns:p14="http://schemas.microsoft.com/office/powerpoint/2010/main" val="1893694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21A0F7-DBBA-949D-6483-4510F638E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②男子と女子の違いを分析しよう</a:t>
            </a: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C67BBD2F-8E58-0851-9EC2-F723A1208F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738"/>
          <a:stretch>
            <a:fillRect/>
          </a:stretch>
        </p:blipFill>
        <p:spPr bwMode="auto">
          <a:xfrm>
            <a:off x="543226" y="1832908"/>
            <a:ext cx="7972123" cy="275422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8E0DF0DC-4B50-2740-3AC1-A74C58BF629C}"/>
              </a:ext>
            </a:extLst>
          </p:cNvPr>
          <p:cNvSpPr/>
          <p:nvPr/>
        </p:nvSpPr>
        <p:spPr>
          <a:xfrm>
            <a:off x="699247" y="4303059"/>
            <a:ext cx="7602071" cy="28407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631A746-BD69-1925-10D1-A7FCFAD83621}"/>
              </a:ext>
            </a:extLst>
          </p:cNvPr>
          <p:cNvSpPr txBox="1"/>
          <p:nvPr/>
        </p:nvSpPr>
        <p:spPr>
          <a:xfrm>
            <a:off x="699247" y="5020235"/>
            <a:ext cx="81130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視点：男子で多いのは何だろう　女子で多いのは何だろう？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同じところ、違うところは何だろう？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その理由は何だろう？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190BA0A-E4C6-B03D-C511-32FE481C5699}"/>
              </a:ext>
            </a:extLst>
          </p:cNvPr>
          <p:cNvSpPr txBox="1"/>
          <p:nvPr/>
        </p:nvSpPr>
        <p:spPr>
          <a:xfrm>
            <a:off x="4682680" y="6338884"/>
            <a:ext cx="449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自分で１つ、相談して１つ、計２つ書こう！</a:t>
            </a:r>
          </a:p>
        </p:txBody>
      </p:sp>
    </p:spTree>
    <p:extLst>
      <p:ext uri="{BB962C8B-B14F-4D97-AF65-F5344CB8AC3E}">
        <p14:creationId xmlns:p14="http://schemas.microsoft.com/office/powerpoint/2010/main" val="3148939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D90A62-6717-D792-E220-BB30AE6DF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①②を多面的に分析しよう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C9120E-468D-883D-346E-C801CD523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82268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①②の分析について、他の分析を見せてもらおう</a:t>
            </a:r>
            <a:endParaRPr kumimoji="1" lang="en-US" altLang="ja-JP" dirty="0"/>
          </a:p>
          <a:p>
            <a:r>
              <a:rPr lang="ja-JP" altLang="en-US" dirty="0"/>
              <a:t>自分と異なる着目点または分析を見せてもらおう</a:t>
            </a:r>
            <a:endParaRPr lang="en-US" altLang="ja-JP" dirty="0"/>
          </a:p>
          <a:p>
            <a:r>
              <a:rPr kumimoji="1" lang="ja-JP" altLang="en-US" dirty="0"/>
              <a:t>１つ①②の欄に写させてもらおう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2744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5B7DF4-6B26-B2FE-3805-B120E45B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確認課題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③自分の使い方と比較しよう</a:t>
            </a:r>
            <a:endParaRPr kumimoji="1" lang="ja-JP" altLang="en-US" dirty="0"/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BAAE88CE-0F9D-994E-5600-49EC84A4CE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738"/>
          <a:stretch>
            <a:fillRect/>
          </a:stretch>
        </p:blipFill>
        <p:spPr bwMode="auto">
          <a:xfrm>
            <a:off x="323848" y="1918276"/>
            <a:ext cx="8319801" cy="28743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EB3609-CFE4-7706-1779-14015C08BC8A}"/>
              </a:ext>
            </a:extLst>
          </p:cNvPr>
          <p:cNvSpPr txBox="1"/>
          <p:nvPr/>
        </p:nvSpPr>
        <p:spPr>
          <a:xfrm>
            <a:off x="699247" y="5020235"/>
            <a:ext cx="81130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視点：自分の使い方と比較して同じところは？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逆に違うところは？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その理由は何だろう？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8BA15D-308A-074B-436E-A005F3A531EF}"/>
              </a:ext>
            </a:extLst>
          </p:cNvPr>
          <p:cNvSpPr txBox="1"/>
          <p:nvPr/>
        </p:nvSpPr>
        <p:spPr>
          <a:xfrm>
            <a:off x="5674658" y="6338884"/>
            <a:ext cx="3499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自分で２つ考えてみよう</a:t>
            </a:r>
          </a:p>
        </p:txBody>
      </p:sp>
    </p:spTree>
    <p:extLst>
      <p:ext uri="{BB962C8B-B14F-4D97-AF65-F5344CB8AC3E}">
        <p14:creationId xmlns:p14="http://schemas.microsoft.com/office/powerpoint/2010/main" val="4283758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9BC87-1B05-14BA-C71F-787831BB4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振り返り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F9BC03-2BCC-DDAC-1D88-82B7D6F9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004661"/>
          </a:xfrm>
        </p:spPr>
        <p:txBody>
          <a:bodyPr/>
          <a:lstStyle/>
          <a:p>
            <a:r>
              <a:rPr kumimoji="1" lang="en-US" altLang="ja-JP" dirty="0"/>
              <a:t>No.23</a:t>
            </a:r>
            <a:r>
              <a:rPr kumimoji="1" lang="ja-JP" altLang="en-US" dirty="0"/>
              <a:t>で学んだこと、思ったこと、考えたことを箇条書きで３行書こう。</a:t>
            </a:r>
          </a:p>
        </p:txBody>
      </p:sp>
    </p:spTree>
    <p:extLst>
      <p:ext uri="{BB962C8B-B14F-4D97-AF65-F5344CB8AC3E}">
        <p14:creationId xmlns:p14="http://schemas.microsoft.com/office/powerpoint/2010/main" val="3505957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3193450-B3D2-CEE2-D787-38C0FAB6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実習１</a:t>
            </a:r>
            <a:br>
              <a:rPr lang="en-US" altLang="ja-JP" dirty="0">
                <a:solidFill>
                  <a:srgbClr val="FF0000"/>
                </a:solidFill>
              </a:rPr>
            </a:br>
            <a:r>
              <a:rPr lang="ja-JP" altLang="en-US" dirty="0">
                <a:solidFill>
                  <a:srgbClr val="FF0000"/>
                </a:solidFill>
              </a:rPr>
              <a:t>　データを比較しよう</a:t>
            </a:r>
          </a:p>
        </p:txBody>
      </p:sp>
    </p:spTree>
    <p:extLst>
      <p:ext uri="{BB962C8B-B14F-4D97-AF65-F5344CB8AC3E}">
        <p14:creationId xmlns:p14="http://schemas.microsoft.com/office/powerpoint/2010/main" val="187629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F0E1F3-AA7A-59F0-B921-C858FFBA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◇手順１　データを測定する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A59B75-179C-3B6B-CC99-1F533F600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572204"/>
          </a:xfrm>
        </p:spPr>
        <p:txBody>
          <a:bodyPr/>
          <a:lstStyle/>
          <a:p>
            <a:r>
              <a:rPr lang="ja-JP" altLang="en-US" dirty="0"/>
              <a:t>ｉ</a:t>
            </a:r>
            <a:r>
              <a:rPr kumimoji="1" lang="ja-JP" altLang="en-US" dirty="0"/>
              <a:t>Ｐａｄのストップウォッチを使って１０秒を正確に測るチャレンジをしよう。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☞ルール①開始ボタンを押した後、目をつぶる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②１０秒数えたところでストップを押す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③秒数をワークシートに記録する</a:t>
            </a:r>
            <a:endParaRPr kumimoji="1" lang="en-US" altLang="ja-JP" dirty="0"/>
          </a:p>
          <a:p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7380A97-2360-E4BC-2332-762922D88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390363"/>
              </p:ext>
            </p:extLst>
          </p:nvPr>
        </p:nvGraphicFramePr>
        <p:xfrm>
          <a:off x="949233" y="4532765"/>
          <a:ext cx="741100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2813">
                  <a:extLst>
                    <a:ext uri="{9D8B030D-6E8A-4147-A177-3AD203B41FA5}">
                      <a16:colId xmlns:a16="http://schemas.microsoft.com/office/drawing/2014/main" val="776078298"/>
                    </a:ext>
                  </a:extLst>
                </a:gridCol>
                <a:gridCol w="759387">
                  <a:extLst>
                    <a:ext uri="{9D8B030D-6E8A-4147-A177-3AD203B41FA5}">
                      <a16:colId xmlns:a16="http://schemas.microsoft.com/office/drawing/2014/main" val="2013859807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25310886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244072472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4105470694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744375493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21126648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41225639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3144660774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064037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１回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２回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３回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４回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５回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６回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７回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８回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９回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374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秒</a:t>
                      </a:r>
                      <a:endParaRPr kumimoji="1" lang="en-US" altLang="ja-JP" sz="2400" dirty="0"/>
                    </a:p>
                    <a:p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9.5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3179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7E48775-0FE0-FD9E-96EF-988599DF77FE}"/>
              </a:ext>
            </a:extLst>
          </p:cNvPr>
          <p:cNvSpPr txBox="1"/>
          <p:nvPr/>
        </p:nvSpPr>
        <p:spPr>
          <a:xfrm>
            <a:off x="1637211" y="5947861"/>
            <a:ext cx="4354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小数第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位で四捨五入、小数</a:t>
            </a:r>
            <a:r>
              <a:rPr kumimoji="1" lang="en-US" altLang="ja-JP" dirty="0"/>
              <a:t>1</a:t>
            </a:r>
            <a:r>
              <a:rPr kumimoji="1" lang="ja-JP" altLang="en-US" dirty="0"/>
              <a:t>位まで記録</a:t>
            </a:r>
          </a:p>
        </p:txBody>
      </p:sp>
    </p:spTree>
    <p:extLst>
      <p:ext uri="{BB962C8B-B14F-4D97-AF65-F5344CB8AC3E}">
        <p14:creationId xmlns:p14="http://schemas.microsoft.com/office/powerpoint/2010/main" val="2985207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E6F887-2B57-1771-89D8-BE04CC88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◇手順２　データを並び替える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717E9E-E4F3-492B-5989-0D6F9B479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201841" cy="630192"/>
          </a:xfrm>
        </p:spPr>
        <p:txBody>
          <a:bodyPr/>
          <a:lstStyle/>
          <a:p>
            <a:r>
              <a:rPr kumimoji="1" lang="ja-JP" altLang="en-US" dirty="0"/>
              <a:t>手順１で記録したデータを小さい順に並び替える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F96DD6C-7361-EEF0-D8F2-6644A5B3E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002651"/>
              </p:ext>
            </p:extLst>
          </p:nvPr>
        </p:nvGraphicFramePr>
        <p:xfrm>
          <a:off x="866500" y="2521085"/>
          <a:ext cx="741100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2813">
                  <a:extLst>
                    <a:ext uri="{9D8B030D-6E8A-4147-A177-3AD203B41FA5}">
                      <a16:colId xmlns:a16="http://schemas.microsoft.com/office/drawing/2014/main" val="776078298"/>
                    </a:ext>
                  </a:extLst>
                </a:gridCol>
                <a:gridCol w="759387">
                  <a:extLst>
                    <a:ext uri="{9D8B030D-6E8A-4147-A177-3AD203B41FA5}">
                      <a16:colId xmlns:a16="http://schemas.microsoft.com/office/drawing/2014/main" val="2013859807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25310886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244072472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4105470694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744375493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21126648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41225639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3144660774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064037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１回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２回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３回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４回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５回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６回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７回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８回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９回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374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秒</a:t>
                      </a:r>
                      <a:endParaRPr kumimoji="1" lang="en-US" altLang="ja-JP" sz="2400" dirty="0"/>
                    </a:p>
                    <a:p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9.5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8.6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11.1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9.9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8.8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10.3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131792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0CAD2BC-9916-7191-433B-14537ACED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444635"/>
              </p:ext>
            </p:extLst>
          </p:nvPr>
        </p:nvGraphicFramePr>
        <p:xfrm>
          <a:off x="866500" y="4911589"/>
          <a:ext cx="7411000" cy="134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2813">
                  <a:extLst>
                    <a:ext uri="{9D8B030D-6E8A-4147-A177-3AD203B41FA5}">
                      <a16:colId xmlns:a16="http://schemas.microsoft.com/office/drawing/2014/main" val="776078298"/>
                    </a:ext>
                  </a:extLst>
                </a:gridCol>
                <a:gridCol w="759387">
                  <a:extLst>
                    <a:ext uri="{9D8B030D-6E8A-4147-A177-3AD203B41FA5}">
                      <a16:colId xmlns:a16="http://schemas.microsoft.com/office/drawing/2014/main" val="2013859807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25310886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244072472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4105470694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744375493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21126648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41225639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3144660774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064037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最小値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第１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400" dirty="0"/>
                        <a:t>四分位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中央値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第</a:t>
                      </a:r>
                      <a:r>
                        <a:rPr kumimoji="1" lang="en-US" altLang="ja-JP" sz="1400" dirty="0"/>
                        <a:t>3</a:t>
                      </a:r>
                    </a:p>
                    <a:p>
                      <a:pPr algn="ctr"/>
                      <a:r>
                        <a:rPr kumimoji="1" lang="ja-JP" altLang="en-US" sz="1400" dirty="0"/>
                        <a:t>四分位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最大値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374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秒</a:t>
                      </a:r>
                      <a:endParaRPr kumimoji="1" lang="en-US" altLang="ja-JP" sz="2400" dirty="0"/>
                    </a:p>
                    <a:p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8.6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8.8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9.5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9.9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10.3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11.1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131792"/>
                  </a:ext>
                </a:extLst>
              </a:tr>
            </a:tbl>
          </a:graphicData>
        </a:graphic>
      </p:graphicFrame>
      <p:sp>
        <p:nvSpPr>
          <p:cNvPr id="6" name="矢印: 下 5">
            <a:extLst>
              <a:ext uri="{FF2B5EF4-FFF2-40B4-BE49-F238E27FC236}">
                <a16:creationId xmlns:a16="http://schemas.microsoft.com/office/drawing/2014/main" id="{D12658EE-E5D0-6B6B-E78F-F6B13324B6FA}"/>
              </a:ext>
            </a:extLst>
          </p:cNvPr>
          <p:cNvSpPr/>
          <p:nvPr/>
        </p:nvSpPr>
        <p:spPr>
          <a:xfrm>
            <a:off x="3657600" y="3971109"/>
            <a:ext cx="2116183" cy="8098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14B1B428-59CA-31EE-6661-7630B932BE01}"/>
              </a:ext>
            </a:extLst>
          </p:cNvPr>
          <p:cNvSpPr/>
          <p:nvPr/>
        </p:nvSpPr>
        <p:spPr>
          <a:xfrm>
            <a:off x="6531429" y="4188823"/>
            <a:ext cx="1062445" cy="670424"/>
          </a:xfrm>
          <a:prstGeom prst="wedgeRoundRectCallout">
            <a:avLst>
              <a:gd name="adj1" fmla="val -47063"/>
              <a:gd name="adj2" fmla="val 78153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上から</a:t>
            </a:r>
            <a:r>
              <a:rPr kumimoji="1" lang="en-US" altLang="ja-JP" dirty="0"/>
              <a:t>1/4</a:t>
            </a:r>
            <a:endParaRPr kumimoji="1" lang="ja-JP" altLang="en-US" dirty="0"/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1DC91F04-0D3B-C9F0-7763-C70CD1ACC9D3}"/>
              </a:ext>
            </a:extLst>
          </p:cNvPr>
          <p:cNvSpPr/>
          <p:nvPr/>
        </p:nvSpPr>
        <p:spPr>
          <a:xfrm>
            <a:off x="2442755" y="4180114"/>
            <a:ext cx="1062445" cy="670424"/>
          </a:xfrm>
          <a:prstGeom prst="wedgeRoundRectCallout">
            <a:avLst>
              <a:gd name="adj1" fmla="val 25888"/>
              <a:gd name="adj2" fmla="val 69060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下から</a:t>
            </a:r>
            <a:r>
              <a:rPr kumimoji="1" lang="en-US" altLang="ja-JP" dirty="0"/>
              <a:t>1/4</a:t>
            </a:r>
            <a:endParaRPr kumimoji="1" lang="ja-JP" altLang="en-US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2DCF196-94A4-8FE1-0D8A-38983A194688}"/>
              </a:ext>
            </a:extLst>
          </p:cNvPr>
          <p:cNvSpPr/>
          <p:nvPr/>
        </p:nvSpPr>
        <p:spPr>
          <a:xfrm>
            <a:off x="1598279" y="4850538"/>
            <a:ext cx="783771" cy="148110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C2F8D2DD-B75E-F495-CB39-3C54A3FD5173}"/>
              </a:ext>
            </a:extLst>
          </p:cNvPr>
          <p:cNvSpPr/>
          <p:nvPr/>
        </p:nvSpPr>
        <p:spPr>
          <a:xfrm>
            <a:off x="3056965" y="4904537"/>
            <a:ext cx="783771" cy="14271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9ECAEDC-062F-D2D8-2E36-2DCD38436D1D}"/>
              </a:ext>
            </a:extLst>
          </p:cNvPr>
          <p:cNvSpPr/>
          <p:nvPr/>
        </p:nvSpPr>
        <p:spPr>
          <a:xfrm>
            <a:off x="4563035" y="4904536"/>
            <a:ext cx="783771" cy="14271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7C91582-EE63-3056-73B9-2757059163F9}"/>
              </a:ext>
            </a:extLst>
          </p:cNvPr>
          <p:cNvSpPr/>
          <p:nvPr/>
        </p:nvSpPr>
        <p:spPr>
          <a:xfrm>
            <a:off x="6028381" y="4877537"/>
            <a:ext cx="783771" cy="14271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61172FF4-3D37-2AFC-8726-8792B82E3D58}"/>
              </a:ext>
            </a:extLst>
          </p:cNvPr>
          <p:cNvSpPr/>
          <p:nvPr/>
        </p:nvSpPr>
        <p:spPr>
          <a:xfrm>
            <a:off x="7524081" y="4868595"/>
            <a:ext cx="783771" cy="14271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5486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9B0DF13C-DBD2-CD38-1949-11B456FA70C6}"/>
              </a:ext>
            </a:extLst>
          </p:cNvPr>
          <p:cNvCxnSpPr>
            <a:cxnSpLocks/>
          </p:cNvCxnSpPr>
          <p:nvPr/>
        </p:nvCxnSpPr>
        <p:spPr>
          <a:xfrm flipH="1" flipV="1">
            <a:off x="4937759" y="3002579"/>
            <a:ext cx="3577591" cy="2112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E033225F-0804-1BD5-0E13-75485023A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341179" cy="1325563"/>
          </a:xfrm>
        </p:spPr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◇手順３　箱ひげ図を作る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D4A3B7-B0F0-B3BE-C96C-FCE9F4185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16917"/>
            <a:ext cx="7886700" cy="874032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dirty="0"/>
              <a:t>手順２の値をもとに自分の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データの箱ひげ図を作る。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FA684D8-7D85-ADDE-73BA-28D5DA845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636437"/>
              </p:ext>
            </p:extLst>
          </p:nvPr>
        </p:nvGraphicFramePr>
        <p:xfrm>
          <a:off x="949234" y="2787104"/>
          <a:ext cx="2912148" cy="3809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037">
                  <a:extLst>
                    <a:ext uri="{9D8B030D-6E8A-4147-A177-3AD203B41FA5}">
                      <a16:colId xmlns:a16="http://schemas.microsoft.com/office/drawing/2014/main" val="1877451850"/>
                    </a:ext>
                  </a:extLst>
                </a:gridCol>
                <a:gridCol w="728037">
                  <a:extLst>
                    <a:ext uri="{9D8B030D-6E8A-4147-A177-3AD203B41FA5}">
                      <a16:colId xmlns:a16="http://schemas.microsoft.com/office/drawing/2014/main" val="1596883773"/>
                    </a:ext>
                  </a:extLst>
                </a:gridCol>
                <a:gridCol w="728037">
                  <a:extLst>
                    <a:ext uri="{9D8B030D-6E8A-4147-A177-3AD203B41FA5}">
                      <a16:colId xmlns:a16="http://schemas.microsoft.com/office/drawing/2014/main" val="880364058"/>
                    </a:ext>
                  </a:extLst>
                </a:gridCol>
                <a:gridCol w="728037">
                  <a:extLst>
                    <a:ext uri="{9D8B030D-6E8A-4147-A177-3AD203B41FA5}">
                      <a16:colId xmlns:a16="http://schemas.microsoft.com/office/drawing/2014/main" val="4232771484"/>
                    </a:ext>
                  </a:extLst>
                </a:gridCol>
              </a:tblGrid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311741"/>
                  </a:ext>
                </a:extLst>
              </a:tr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6222417"/>
                  </a:ext>
                </a:extLst>
              </a:tr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360328"/>
                  </a:ext>
                </a:extLst>
              </a:tr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86726"/>
                  </a:ext>
                </a:extLst>
              </a:tr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545636"/>
                  </a:ext>
                </a:extLst>
              </a:tr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335357"/>
                  </a:ext>
                </a:extLst>
              </a:tr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429786"/>
                  </a:ext>
                </a:extLst>
              </a:tr>
              <a:tr h="476148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0116786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CE5F81-481B-5E07-06ED-2A809AEA61A0}"/>
              </a:ext>
            </a:extLst>
          </p:cNvPr>
          <p:cNvSpPr/>
          <p:nvPr/>
        </p:nvSpPr>
        <p:spPr>
          <a:xfrm>
            <a:off x="1680754" y="4234715"/>
            <a:ext cx="1471749" cy="160737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13165FA-78D0-C3FA-1EB1-A5390BB09181}"/>
              </a:ext>
            </a:extLst>
          </p:cNvPr>
          <p:cNvCxnSpPr/>
          <p:nvPr/>
        </p:nvCxnSpPr>
        <p:spPr>
          <a:xfrm>
            <a:off x="1680754" y="3020783"/>
            <a:ext cx="147174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AA1BA51-D6DF-5E27-D3FF-63B81548C964}"/>
              </a:ext>
            </a:extLst>
          </p:cNvPr>
          <p:cNvCxnSpPr/>
          <p:nvPr/>
        </p:nvCxnSpPr>
        <p:spPr>
          <a:xfrm>
            <a:off x="1680754" y="6735626"/>
            <a:ext cx="147174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5928519-42D6-1D87-3567-ABCCAE0C7B30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2416628" y="3020783"/>
            <a:ext cx="1" cy="12139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A728CAB-2103-CC6F-6217-36629E32184A}"/>
              </a:ext>
            </a:extLst>
          </p:cNvPr>
          <p:cNvCxnSpPr/>
          <p:nvPr/>
        </p:nvCxnSpPr>
        <p:spPr>
          <a:xfrm>
            <a:off x="1680754" y="4934809"/>
            <a:ext cx="147174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吹き出し: 四角形 11">
            <a:extLst>
              <a:ext uri="{FF2B5EF4-FFF2-40B4-BE49-F238E27FC236}">
                <a16:creationId xmlns:a16="http://schemas.microsoft.com/office/drawing/2014/main" id="{AC6966A9-7FCD-06F0-421E-452A2D081660}"/>
              </a:ext>
            </a:extLst>
          </p:cNvPr>
          <p:cNvSpPr/>
          <p:nvPr/>
        </p:nvSpPr>
        <p:spPr>
          <a:xfrm>
            <a:off x="3544388" y="2699658"/>
            <a:ext cx="1393371" cy="477519"/>
          </a:xfrm>
          <a:prstGeom prst="wedgeRectCallout">
            <a:avLst>
              <a:gd name="adj1" fmla="val -75833"/>
              <a:gd name="adj2" fmla="val 60676"/>
            </a:avLst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最大値</a:t>
            </a:r>
          </a:p>
        </p:txBody>
      </p:sp>
      <p:sp>
        <p:nvSpPr>
          <p:cNvPr id="13" name="吹き出し: 四角形 12">
            <a:extLst>
              <a:ext uri="{FF2B5EF4-FFF2-40B4-BE49-F238E27FC236}">
                <a16:creationId xmlns:a16="http://schemas.microsoft.com/office/drawing/2014/main" id="{45A28341-3D66-CD76-C069-B465F7B62EE9}"/>
              </a:ext>
            </a:extLst>
          </p:cNvPr>
          <p:cNvSpPr/>
          <p:nvPr/>
        </p:nvSpPr>
        <p:spPr>
          <a:xfrm>
            <a:off x="3544388" y="6188438"/>
            <a:ext cx="1393371" cy="477519"/>
          </a:xfrm>
          <a:prstGeom prst="wedgeRectCallout">
            <a:avLst>
              <a:gd name="adj1" fmla="val -75833"/>
              <a:gd name="adj2" fmla="val 60676"/>
            </a:avLst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最小値</a:t>
            </a:r>
          </a:p>
        </p:txBody>
      </p:sp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EE818FDB-745F-BC56-FB00-735AB013A4DF}"/>
              </a:ext>
            </a:extLst>
          </p:cNvPr>
          <p:cNvSpPr/>
          <p:nvPr/>
        </p:nvSpPr>
        <p:spPr>
          <a:xfrm>
            <a:off x="3544389" y="4394289"/>
            <a:ext cx="1393371" cy="477519"/>
          </a:xfrm>
          <a:prstGeom prst="wedgeRectCallout">
            <a:avLst>
              <a:gd name="adj1" fmla="val -75833"/>
              <a:gd name="adj2" fmla="val 60676"/>
            </a:avLst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中央値</a:t>
            </a:r>
          </a:p>
        </p:txBody>
      </p:sp>
      <p:sp>
        <p:nvSpPr>
          <p:cNvPr id="15" name="吹き出し: 四角形 14">
            <a:extLst>
              <a:ext uri="{FF2B5EF4-FFF2-40B4-BE49-F238E27FC236}">
                <a16:creationId xmlns:a16="http://schemas.microsoft.com/office/drawing/2014/main" id="{AAEB344D-F505-FD7E-A705-D604600085B2}"/>
              </a:ext>
            </a:extLst>
          </p:cNvPr>
          <p:cNvSpPr/>
          <p:nvPr/>
        </p:nvSpPr>
        <p:spPr>
          <a:xfrm>
            <a:off x="3595493" y="3347717"/>
            <a:ext cx="1692948" cy="774338"/>
          </a:xfrm>
          <a:prstGeom prst="wedgeRectCallout">
            <a:avLst>
              <a:gd name="adj1" fmla="val -94351"/>
              <a:gd name="adj2" fmla="val 63473"/>
            </a:avLst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第</a:t>
            </a:r>
            <a:r>
              <a:rPr kumimoji="1" lang="en-US" altLang="ja-JP" sz="2400" dirty="0"/>
              <a:t>3</a:t>
            </a:r>
          </a:p>
          <a:p>
            <a:pPr algn="ctr"/>
            <a:r>
              <a:rPr kumimoji="1" lang="ja-JP" altLang="en-US" sz="2400" dirty="0"/>
              <a:t>四分位数</a:t>
            </a:r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AF008F3A-5F24-BC36-27C6-9CDD420D074E}"/>
              </a:ext>
            </a:extLst>
          </p:cNvPr>
          <p:cNvSpPr/>
          <p:nvPr/>
        </p:nvSpPr>
        <p:spPr>
          <a:xfrm>
            <a:off x="3596638" y="5037763"/>
            <a:ext cx="1692948" cy="774338"/>
          </a:xfrm>
          <a:prstGeom prst="wedgeRectCallout">
            <a:avLst>
              <a:gd name="adj1" fmla="val -77376"/>
              <a:gd name="adj2" fmla="val 52226"/>
            </a:avLst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第１</a:t>
            </a:r>
            <a:endParaRPr kumimoji="1" lang="en-US" altLang="ja-JP" sz="2400" dirty="0"/>
          </a:p>
          <a:p>
            <a:pPr algn="ctr"/>
            <a:r>
              <a:rPr kumimoji="1" lang="ja-JP" altLang="en-US" sz="2400" dirty="0"/>
              <a:t>四分位数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65101C1-00F1-5DE7-219D-10289B9C0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637771"/>
              </p:ext>
            </p:extLst>
          </p:nvPr>
        </p:nvGraphicFramePr>
        <p:xfrm>
          <a:off x="5406580" y="4921391"/>
          <a:ext cx="3723787" cy="88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387">
                  <a:extLst>
                    <a:ext uri="{9D8B030D-6E8A-4147-A177-3AD203B41FA5}">
                      <a16:colId xmlns:a16="http://schemas.microsoft.com/office/drawing/2014/main" val="2013859807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244072472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744375493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412256399"/>
                    </a:ext>
                  </a:extLst>
                </a:gridCol>
                <a:gridCol w="741100">
                  <a:extLst>
                    <a:ext uri="{9D8B030D-6E8A-4147-A177-3AD203B41FA5}">
                      <a16:colId xmlns:a16="http://schemas.microsoft.com/office/drawing/2014/main" val="1064037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最小値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第１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400" dirty="0"/>
                        <a:t>四分位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中央値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第</a:t>
                      </a:r>
                      <a:r>
                        <a:rPr kumimoji="1" lang="en-US" altLang="ja-JP" sz="1400" dirty="0"/>
                        <a:t>3</a:t>
                      </a:r>
                    </a:p>
                    <a:p>
                      <a:pPr algn="ctr"/>
                      <a:r>
                        <a:rPr kumimoji="1" lang="ja-JP" altLang="en-US" sz="1400" dirty="0"/>
                        <a:t>四分位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最大値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374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8.6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9.5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9.9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10.2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</a:rPr>
                        <a:t>11.1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131792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26D8C58-E65A-8C16-59B6-96C98AB8F12C}"/>
              </a:ext>
            </a:extLst>
          </p:cNvPr>
          <p:cNvSpPr txBox="1"/>
          <p:nvPr/>
        </p:nvSpPr>
        <p:spPr>
          <a:xfrm>
            <a:off x="1136467" y="6451568"/>
            <a:ext cx="696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8.6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E5E10F-BAC2-F897-9052-6131F88C1890}"/>
              </a:ext>
            </a:extLst>
          </p:cNvPr>
          <p:cNvSpPr txBox="1"/>
          <p:nvPr/>
        </p:nvSpPr>
        <p:spPr>
          <a:xfrm>
            <a:off x="1136468" y="5634904"/>
            <a:ext cx="696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9.5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B9CB317-587C-B423-02BC-490A28C80889}"/>
              </a:ext>
            </a:extLst>
          </p:cNvPr>
          <p:cNvSpPr txBox="1"/>
          <p:nvPr/>
        </p:nvSpPr>
        <p:spPr>
          <a:xfrm>
            <a:off x="1136469" y="4745789"/>
            <a:ext cx="696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9.9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A6AB485-3DE7-8731-7E40-1E1A881F843B}"/>
              </a:ext>
            </a:extLst>
          </p:cNvPr>
          <p:cNvSpPr txBox="1"/>
          <p:nvPr/>
        </p:nvSpPr>
        <p:spPr>
          <a:xfrm>
            <a:off x="959684" y="3879897"/>
            <a:ext cx="811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10.2</a:t>
            </a:r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E189688-FAC9-998F-C631-37279A615B41}"/>
              </a:ext>
            </a:extLst>
          </p:cNvPr>
          <p:cNvSpPr txBox="1"/>
          <p:nvPr/>
        </p:nvSpPr>
        <p:spPr>
          <a:xfrm>
            <a:off x="1078989" y="2851250"/>
            <a:ext cx="811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11.1</a:t>
            </a:r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822AB9A-5621-9216-6FF5-B4C1659F240D}"/>
              </a:ext>
            </a:extLst>
          </p:cNvPr>
          <p:cNvSpPr txBox="1"/>
          <p:nvPr/>
        </p:nvSpPr>
        <p:spPr>
          <a:xfrm>
            <a:off x="5512084" y="1878035"/>
            <a:ext cx="3325918" cy="267765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【</a:t>
            </a:r>
            <a:r>
              <a:rPr kumimoji="1" lang="ja-JP" altLang="en-US" sz="2400" dirty="0"/>
              <a:t>箱ひげ図の書き方）</a:t>
            </a:r>
            <a:endParaRPr kumimoji="1" lang="en-US" altLang="ja-JP" sz="2400" dirty="0"/>
          </a:p>
          <a:p>
            <a:r>
              <a:rPr kumimoji="1" lang="ja-JP" altLang="en-US" sz="2400" dirty="0"/>
              <a:t>①最小値に横線</a:t>
            </a:r>
            <a:endParaRPr kumimoji="1" lang="en-US" altLang="ja-JP" sz="2400" dirty="0"/>
          </a:p>
          <a:p>
            <a:r>
              <a:rPr kumimoji="1" lang="ja-JP" altLang="en-US" sz="2400" dirty="0"/>
              <a:t>②第１四分位数に横線</a:t>
            </a:r>
            <a:endParaRPr kumimoji="1" lang="en-US" altLang="ja-JP" sz="2400" dirty="0"/>
          </a:p>
          <a:p>
            <a:r>
              <a:rPr kumimoji="1" lang="ja-JP" altLang="en-US" sz="2400" dirty="0"/>
              <a:t>③中央値に横線</a:t>
            </a:r>
            <a:endParaRPr kumimoji="1" lang="en-US" altLang="ja-JP" sz="2400" dirty="0"/>
          </a:p>
          <a:p>
            <a:r>
              <a:rPr kumimoji="1" lang="ja-JP" altLang="en-US" sz="2400" dirty="0"/>
              <a:t>④第３四分位数に横線</a:t>
            </a:r>
            <a:endParaRPr kumimoji="1" lang="en-US" altLang="ja-JP" sz="2400" dirty="0"/>
          </a:p>
          <a:p>
            <a:r>
              <a:rPr kumimoji="1" lang="ja-JP" altLang="en-US" sz="2400" dirty="0"/>
              <a:t>⑤最大値に横線</a:t>
            </a:r>
            <a:endParaRPr kumimoji="1" lang="en-US" altLang="ja-JP" sz="2400" dirty="0"/>
          </a:p>
          <a:p>
            <a:r>
              <a:rPr kumimoji="1" lang="ja-JP" altLang="en-US" sz="2400" dirty="0"/>
              <a:t>⑥左図のように縦線</a:t>
            </a:r>
            <a:endParaRPr kumimoji="1" lang="ja-JP" altLang="en-US" sz="2000" dirty="0"/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9EBE5398-DA42-EF05-C605-BC58EAD2ED72}"/>
              </a:ext>
            </a:extLst>
          </p:cNvPr>
          <p:cNvCxnSpPr>
            <a:cxnSpLocks/>
            <a:endCxn id="14" idx="3"/>
          </p:cNvCxnSpPr>
          <p:nvPr/>
        </p:nvCxnSpPr>
        <p:spPr>
          <a:xfrm flipH="1" flipV="1">
            <a:off x="4937760" y="4633049"/>
            <a:ext cx="2036781" cy="4047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61C39CB5-4414-13DE-8165-B7C7F8E19C06}"/>
              </a:ext>
            </a:extLst>
          </p:cNvPr>
          <p:cNvCxnSpPr>
            <a:cxnSpLocks/>
            <a:endCxn id="13" idx="3"/>
          </p:cNvCxnSpPr>
          <p:nvPr/>
        </p:nvCxnSpPr>
        <p:spPr>
          <a:xfrm flipH="1">
            <a:off x="4937759" y="5819570"/>
            <a:ext cx="795962" cy="60762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B45FDEB-E67E-75CD-B6E9-1175096F2AD7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2405308" y="5842088"/>
            <a:ext cx="11321" cy="8935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847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DB3B32-A178-5058-647B-9468DDAC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◇手順４　他の人と比較する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50E45D-6CA0-9FF5-66A6-9628B0FEC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315053" cy="1083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①ほかの人</a:t>
            </a:r>
            <a:r>
              <a:rPr kumimoji="1" lang="en-US" altLang="ja-JP" dirty="0"/>
              <a:t>3</a:t>
            </a:r>
            <a:r>
              <a:rPr kumimoji="1" lang="ja-JP" altLang="en-US" dirty="0"/>
              <a:t>人の箱ひげ図を見せてもらって写す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※</a:t>
            </a:r>
            <a:r>
              <a:rPr lang="ja-JP" altLang="en-US" dirty="0"/>
              <a:t>名前も下に書いておく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72179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EDF444-31DC-1FC8-A911-40F30ED19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◇手順５　分析する（</a:t>
            </a:r>
            <a:r>
              <a:rPr kumimoji="1" lang="en-US" altLang="ja-JP" dirty="0">
                <a:solidFill>
                  <a:srgbClr val="FF0000"/>
                </a:solidFill>
              </a:rPr>
              <a:t>3</a:t>
            </a:r>
            <a:r>
              <a:rPr kumimoji="1" lang="ja-JP" altLang="en-US" dirty="0">
                <a:solidFill>
                  <a:srgbClr val="FF0000"/>
                </a:solidFill>
              </a:rPr>
              <a:t>つ記入）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3714D8-AFF3-2CCF-7518-BE610C43D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8" y="1825623"/>
            <a:ext cx="8515351" cy="5193741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誰が一番、正確だったか？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データの散らばりが狭い　→　時間のブレが少ない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中央値が１０秒に近い　→　正確にカウントできる</a:t>
            </a:r>
            <a:endParaRPr kumimoji="1" lang="en-US" altLang="ja-JP" dirty="0"/>
          </a:p>
          <a:p>
            <a:pPr marL="457200" lvl="1" indent="0">
              <a:buNone/>
            </a:pPr>
            <a:r>
              <a:rPr lang="ja-JP" altLang="en-US" dirty="0">
                <a:solidFill>
                  <a:schemeClr val="accent1"/>
                </a:solidFill>
              </a:rPr>
              <a:t>（例）データの散らばりが小さく、１０秒付近にデータがあるのは・・・さんで、正確に時間のカウントができブレも少ない</a:t>
            </a:r>
            <a:endParaRPr lang="en-US" altLang="ja-JP" dirty="0">
              <a:solidFill>
                <a:schemeClr val="accent1"/>
              </a:solidFill>
            </a:endParaRPr>
          </a:p>
          <a:p>
            <a:r>
              <a:rPr lang="ja-JP" altLang="en-US" dirty="0"/>
              <a:t>自分のデータの特徴は？</a:t>
            </a:r>
            <a:endParaRPr lang="en-US" altLang="ja-JP" dirty="0"/>
          </a:p>
          <a:p>
            <a:pPr lvl="1"/>
            <a:r>
              <a:rPr lang="ja-JP" altLang="en-US" dirty="0"/>
              <a:t>データの散らばり、偏り、中央値はどうか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>
                <a:solidFill>
                  <a:schemeClr val="accent1"/>
                </a:solidFill>
              </a:rPr>
              <a:t>（例）自分のデータは１０秒より多いところが多く偏りがある</a:t>
            </a:r>
            <a:endParaRPr lang="en-US" altLang="ja-JP" dirty="0">
              <a:solidFill>
                <a:schemeClr val="accent1"/>
              </a:solidFill>
            </a:endParaRPr>
          </a:p>
          <a:p>
            <a:r>
              <a:rPr lang="ja-JP" altLang="en-US" dirty="0"/>
              <a:t>全体のデータの特徴は？</a:t>
            </a:r>
            <a:endParaRPr lang="en-US" altLang="ja-JP" dirty="0"/>
          </a:p>
          <a:p>
            <a:pPr lvl="1"/>
            <a:r>
              <a:rPr lang="ja-JP" altLang="en-US" dirty="0"/>
              <a:t>４つのデータを見て、平均的な中央値や幅はどれくらいか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>
                <a:solidFill>
                  <a:schemeClr val="accent1"/>
                </a:solidFill>
              </a:rPr>
              <a:t>（例）データを見ると２秒の幅が平均のようだ</a:t>
            </a:r>
            <a:r>
              <a:rPr lang="en-US" altLang="ja-JP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635448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15EEE5F1-4EC6-6FC4-C3F2-13E54233C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確認課題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0DE59CB-A434-E350-9921-7A2DC35B6E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7920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01735C-066E-3B68-B90B-3CB06AD9C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219516" cy="1325563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高校生のお小遣いの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　　　　使い道データを分析しよう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A6D103D-E01B-EC53-5F0C-0EC2A541B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11" y="1889572"/>
            <a:ext cx="8582660" cy="48387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8734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DPゴシック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2680</TotalTime>
  <Words>668</Words>
  <Application>Microsoft Office PowerPoint</Application>
  <PresentationFormat>画面に合わせる (4:3)</PresentationFormat>
  <Paragraphs>133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BIZ UDPゴシック</vt:lpstr>
      <vt:lpstr>游ゴシック</vt:lpstr>
      <vt:lpstr>Arial</vt:lpstr>
      <vt:lpstr>Office テーマ</vt:lpstr>
      <vt:lpstr>データの活用②</vt:lpstr>
      <vt:lpstr>実習１ 　データを比較しよう</vt:lpstr>
      <vt:lpstr>◇手順１　データを測定する</vt:lpstr>
      <vt:lpstr>◇手順２　データを並び替える</vt:lpstr>
      <vt:lpstr>◇手順３　箱ひげ図を作る</vt:lpstr>
      <vt:lpstr>◇手順４　他の人と比較する</vt:lpstr>
      <vt:lpstr>◇手順５　分析する（3つ記入）</vt:lpstr>
      <vt:lpstr>確認課題</vt:lpstr>
      <vt:lpstr>【確認課題】高校生のお小遣いの 　　　　使い道データを分析しよう</vt:lpstr>
      <vt:lpstr>【確認課題】 ①高校生のお小遣いの使い道の特徴</vt:lpstr>
      <vt:lpstr>【確認課題】 ②男子と女子の違いを分析しよう</vt:lpstr>
      <vt:lpstr>【確認課題】 　①②を多面的に分析しよう</vt:lpstr>
      <vt:lpstr>【確認課題】 ③自分の使い方と比較しよう</vt:lpstr>
      <vt:lpstr>【振り返り】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Okamoto  Hiroyuki</dc:creator>
  <cp:lastModifiedBy>弘之 岡本</cp:lastModifiedBy>
  <cp:revision>28</cp:revision>
  <dcterms:created xsi:type="dcterms:W3CDTF">2024-12-16T22:52:20Z</dcterms:created>
  <dcterms:modified xsi:type="dcterms:W3CDTF">2026-02-11T22:59:59Z</dcterms:modified>
</cp:coreProperties>
</file>