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80" r:id="rId3"/>
    <p:sldId id="304" r:id="rId4"/>
    <p:sldId id="347" r:id="rId5"/>
    <p:sldId id="357" r:id="rId6"/>
    <p:sldId id="466" r:id="rId7"/>
    <p:sldId id="377" r:id="rId8"/>
    <p:sldId id="461" r:id="rId9"/>
    <p:sldId id="462" r:id="rId10"/>
    <p:sldId id="373" r:id="rId11"/>
    <p:sldId id="382" r:id="rId12"/>
    <p:sldId id="348" r:id="rId13"/>
    <p:sldId id="465" r:id="rId14"/>
    <p:sldId id="358" r:id="rId15"/>
    <p:sldId id="463" r:id="rId16"/>
    <p:sldId id="472" r:id="rId17"/>
    <p:sldId id="361" r:id="rId18"/>
    <p:sldId id="360" r:id="rId19"/>
    <p:sldId id="473" r:id="rId20"/>
    <p:sldId id="474" r:id="rId21"/>
    <p:sldId id="362" r:id="rId22"/>
    <p:sldId id="375" r:id="rId23"/>
    <p:sldId id="380" r:id="rId24"/>
    <p:sldId id="394" r:id="rId25"/>
    <p:sldId id="363" r:id="rId26"/>
    <p:sldId id="376" r:id="rId27"/>
    <p:sldId id="470" r:id="rId28"/>
    <p:sldId id="428" r:id="rId29"/>
    <p:sldId id="456" r:id="rId30"/>
    <p:sldId id="457" r:id="rId31"/>
    <p:sldId id="383" r:id="rId32"/>
    <p:sldId id="459" r:id="rId33"/>
    <p:sldId id="291" r:id="rId34"/>
    <p:sldId id="379" r:id="rId35"/>
    <p:sldId id="30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435" autoAdjust="0"/>
    <p:restoredTop sz="96652" autoAdjust="0"/>
  </p:normalViewPr>
  <p:slideViewPr>
    <p:cSldViewPr snapToGrid="0">
      <p:cViewPr varScale="1">
        <p:scale>
          <a:sx n="85" d="100"/>
          <a:sy n="85" d="100"/>
        </p:scale>
        <p:origin x="15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41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1CA7A412-3DBB-4AFD-AC2B-8175B3D8DD81}"/>
    <pc:docChg chg="custSel addSld delSld modSld">
      <pc:chgData name="弘之 岡本" userId="dbbc262f0484d2ae" providerId="LiveId" clId="{1CA7A412-3DBB-4AFD-AC2B-8175B3D8DD81}" dt="2025-01-09T01:07:42.974" v="2277" actId="20577"/>
      <pc:docMkLst>
        <pc:docMk/>
      </pc:docMkLst>
      <pc:sldChg chg="modSp mod">
        <pc:chgData name="弘之 岡本" userId="dbbc262f0484d2ae" providerId="LiveId" clId="{1CA7A412-3DBB-4AFD-AC2B-8175B3D8DD81}" dt="2025-01-09T01:07:42.974" v="2277" actId="20577"/>
        <pc:sldMkLst>
          <pc:docMk/>
          <pc:sldMk cId="240819851" sldId="256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1908836620" sldId="278"/>
        </pc:sldMkLst>
      </pc:sldChg>
      <pc:sldChg chg="del">
        <pc:chgData name="弘之 岡本" userId="dbbc262f0484d2ae" providerId="LiveId" clId="{1CA7A412-3DBB-4AFD-AC2B-8175B3D8DD81}" dt="2025-01-09T00:47:53.931" v="622" actId="47"/>
        <pc:sldMkLst>
          <pc:docMk/>
          <pc:sldMk cId="3565131738" sldId="279"/>
        </pc:sldMkLst>
      </pc:sldChg>
      <pc:sldChg chg="modSp mod">
        <pc:chgData name="弘之 岡本" userId="dbbc262f0484d2ae" providerId="LiveId" clId="{1CA7A412-3DBB-4AFD-AC2B-8175B3D8DD81}" dt="2025-01-09T00:34:47.778" v="111" actId="20577"/>
        <pc:sldMkLst>
          <pc:docMk/>
          <pc:sldMk cId="1448539987" sldId="280"/>
        </pc:sldMkLst>
      </pc:sldChg>
      <pc:sldChg chg="del">
        <pc:chgData name="弘之 岡本" userId="dbbc262f0484d2ae" providerId="LiveId" clId="{1CA7A412-3DBB-4AFD-AC2B-8175B3D8DD81}" dt="2025-01-09T00:47:53.931" v="622" actId="47"/>
        <pc:sldMkLst>
          <pc:docMk/>
          <pc:sldMk cId="2220072789" sldId="281"/>
        </pc:sldMkLst>
      </pc:sldChg>
      <pc:sldChg chg="del">
        <pc:chgData name="弘之 岡本" userId="dbbc262f0484d2ae" providerId="LiveId" clId="{1CA7A412-3DBB-4AFD-AC2B-8175B3D8DD81}" dt="2025-01-09T00:47:53.931" v="622" actId="47"/>
        <pc:sldMkLst>
          <pc:docMk/>
          <pc:sldMk cId="3635788840" sldId="282"/>
        </pc:sldMkLst>
      </pc:sldChg>
      <pc:sldChg chg="del">
        <pc:chgData name="弘之 岡本" userId="dbbc262f0484d2ae" providerId="LiveId" clId="{1CA7A412-3DBB-4AFD-AC2B-8175B3D8DD81}" dt="2025-01-09T00:47:53.931" v="622" actId="47"/>
        <pc:sldMkLst>
          <pc:docMk/>
          <pc:sldMk cId="1434388218" sldId="283"/>
        </pc:sldMkLst>
      </pc:sldChg>
      <pc:sldChg chg="del">
        <pc:chgData name="弘之 岡本" userId="dbbc262f0484d2ae" providerId="LiveId" clId="{1CA7A412-3DBB-4AFD-AC2B-8175B3D8DD81}" dt="2025-01-09T00:47:53.931" v="622" actId="47"/>
        <pc:sldMkLst>
          <pc:docMk/>
          <pc:sldMk cId="2017548047" sldId="284"/>
        </pc:sldMkLst>
      </pc:sldChg>
      <pc:sldChg chg="del">
        <pc:chgData name="弘之 岡本" userId="dbbc262f0484d2ae" providerId="LiveId" clId="{1CA7A412-3DBB-4AFD-AC2B-8175B3D8DD81}" dt="2025-01-09T00:48:05.774" v="623" actId="47"/>
        <pc:sldMkLst>
          <pc:docMk/>
          <pc:sldMk cId="2041830063" sldId="286"/>
        </pc:sldMkLst>
      </pc:sldChg>
      <pc:sldChg chg="del">
        <pc:chgData name="弘之 岡本" userId="dbbc262f0484d2ae" providerId="LiveId" clId="{1CA7A412-3DBB-4AFD-AC2B-8175B3D8DD81}" dt="2025-01-09T00:59:27.854" v="1744" actId="47"/>
        <pc:sldMkLst>
          <pc:docMk/>
          <pc:sldMk cId="2419260928" sldId="287"/>
        </pc:sldMkLst>
      </pc:sldChg>
      <pc:sldChg chg="del">
        <pc:chgData name="弘之 岡本" userId="dbbc262f0484d2ae" providerId="LiveId" clId="{1CA7A412-3DBB-4AFD-AC2B-8175B3D8DD81}" dt="2025-01-09T00:59:27.854" v="1744" actId="47"/>
        <pc:sldMkLst>
          <pc:docMk/>
          <pc:sldMk cId="4973016" sldId="288"/>
        </pc:sldMkLst>
      </pc:sldChg>
      <pc:sldChg chg="del">
        <pc:chgData name="弘之 岡本" userId="dbbc262f0484d2ae" providerId="LiveId" clId="{1CA7A412-3DBB-4AFD-AC2B-8175B3D8DD81}" dt="2025-01-09T00:59:27.854" v="1744" actId="47"/>
        <pc:sldMkLst>
          <pc:docMk/>
          <pc:sldMk cId="2967978729" sldId="289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2145745144" sldId="290"/>
        </pc:sldMkLst>
      </pc:sldChg>
      <pc:sldChg chg="addSp delSp modSp mod">
        <pc:chgData name="弘之 岡本" userId="dbbc262f0484d2ae" providerId="LiveId" clId="{1CA7A412-3DBB-4AFD-AC2B-8175B3D8DD81}" dt="2025-01-09T01:01:17.992" v="1788" actId="20577"/>
        <pc:sldMkLst>
          <pc:docMk/>
          <pc:sldMk cId="4175430688" sldId="291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1052998534" sldId="292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3255619203" sldId="293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164474398" sldId="294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1302200580" sldId="295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3907836062" sldId="296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864936392" sldId="297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2072865388" sldId="298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4066363773" sldId="299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950161093" sldId="300"/>
        </pc:sldMkLst>
      </pc:sldChg>
      <pc:sldChg chg="modSp mod">
        <pc:chgData name="弘之 岡本" userId="dbbc262f0484d2ae" providerId="LiveId" clId="{1CA7A412-3DBB-4AFD-AC2B-8175B3D8DD81}" dt="2025-01-09T01:06:50.056" v="2247" actId="20577"/>
        <pc:sldMkLst>
          <pc:docMk/>
          <pc:sldMk cId="3337613374" sldId="301"/>
        </pc:sldMkLst>
      </pc:sldChg>
      <pc:sldChg chg="addSp modSp mod">
        <pc:chgData name="弘之 岡本" userId="dbbc262f0484d2ae" providerId="LiveId" clId="{1CA7A412-3DBB-4AFD-AC2B-8175B3D8DD81}" dt="2025-01-09T00:54:00.172" v="1210" actId="11529"/>
        <pc:sldMkLst>
          <pc:docMk/>
          <pc:sldMk cId="399762424" sldId="302"/>
        </pc:sldMkLst>
      </pc:sldChg>
      <pc:sldChg chg="del">
        <pc:chgData name="弘之 岡本" userId="dbbc262f0484d2ae" providerId="LiveId" clId="{1CA7A412-3DBB-4AFD-AC2B-8175B3D8DD81}" dt="2025-01-09T01:06:43.368" v="2244" actId="47"/>
        <pc:sldMkLst>
          <pc:docMk/>
          <pc:sldMk cId="2153263316" sldId="303"/>
        </pc:sldMkLst>
      </pc:sldChg>
      <pc:sldChg chg="addSp delSp modSp new mod modClrScheme chgLayout">
        <pc:chgData name="弘之 岡本" userId="dbbc262f0484d2ae" providerId="LiveId" clId="{1CA7A412-3DBB-4AFD-AC2B-8175B3D8DD81}" dt="2025-01-09T00:45:40.529" v="619" actId="207"/>
        <pc:sldMkLst>
          <pc:docMk/>
          <pc:sldMk cId="2077204059" sldId="304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29548714" sldId="347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227687574" sldId="348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548989790" sldId="354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767030220" sldId="357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603719893" sldId="358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3727808982" sldId="360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489684686" sldId="361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3379825881" sldId="362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442021564" sldId="363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2608495531" sldId="364"/>
        </pc:sldMkLst>
      </pc:sldChg>
      <pc:sldChg chg="add">
        <pc:chgData name="弘之 岡本" userId="dbbc262f0484d2ae" providerId="LiveId" clId="{1CA7A412-3DBB-4AFD-AC2B-8175B3D8DD81}" dt="2025-01-09T00:47:30.292" v="621"/>
        <pc:sldMkLst>
          <pc:docMk/>
          <pc:sldMk cId="4216785950" sldId="365"/>
        </pc:sldMkLst>
      </pc:sldChg>
      <pc:sldChg chg="add">
        <pc:chgData name="弘之 岡本" userId="dbbc262f0484d2ae" providerId="LiveId" clId="{1CA7A412-3DBB-4AFD-AC2B-8175B3D8DD81}" dt="2025-01-09T00:47:30.292" v="621"/>
        <pc:sldMkLst>
          <pc:docMk/>
          <pc:sldMk cId="136875922" sldId="366"/>
        </pc:sldMkLst>
      </pc:sldChg>
      <pc:sldChg chg="add">
        <pc:chgData name="弘之 岡本" userId="dbbc262f0484d2ae" providerId="LiveId" clId="{1CA7A412-3DBB-4AFD-AC2B-8175B3D8DD81}" dt="2025-01-09T00:47:30.292" v="621"/>
        <pc:sldMkLst>
          <pc:docMk/>
          <pc:sldMk cId="49689711" sldId="371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840355469" sldId="373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612832993" sldId="374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3911009663" sldId="375"/>
        </pc:sldMkLst>
      </pc:sldChg>
      <pc:sldChg chg="add">
        <pc:chgData name="弘之 岡本" userId="dbbc262f0484d2ae" providerId="LiveId" clId="{1CA7A412-3DBB-4AFD-AC2B-8175B3D8DD81}" dt="2025-01-09T00:47:30.292" v="621"/>
        <pc:sldMkLst>
          <pc:docMk/>
          <pc:sldMk cId="2178400727" sldId="376"/>
        </pc:sldMkLst>
      </pc:sldChg>
      <pc:sldChg chg="add">
        <pc:chgData name="弘之 岡本" userId="dbbc262f0484d2ae" providerId="LiveId" clId="{1CA7A412-3DBB-4AFD-AC2B-8175B3D8DD81}" dt="2025-01-09T00:47:00.579" v="620"/>
        <pc:sldMkLst>
          <pc:docMk/>
          <pc:sldMk cId="1340235910" sldId="377"/>
        </pc:sldMkLst>
      </pc:sldChg>
      <pc:sldChg chg="delSp modSp add mod">
        <pc:chgData name="弘之 岡本" userId="dbbc262f0484d2ae" providerId="LiveId" clId="{1CA7A412-3DBB-4AFD-AC2B-8175B3D8DD81}" dt="2025-01-09T00:59:06.746" v="1743" actId="207"/>
        <pc:sldMkLst>
          <pc:docMk/>
          <pc:sldMk cId="4180000203" sldId="378"/>
        </pc:sldMkLst>
      </pc:sldChg>
      <pc:sldChg chg="addSp modSp add mod">
        <pc:chgData name="弘之 岡本" userId="dbbc262f0484d2ae" providerId="LiveId" clId="{1CA7A412-3DBB-4AFD-AC2B-8175B3D8DD81}" dt="2025-01-09T01:05:55.731" v="2243" actId="1076"/>
        <pc:sldMkLst>
          <pc:docMk/>
          <pc:sldMk cId="4022215687" sldId="379"/>
        </pc:sldMkLst>
      </pc:sldChg>
    </pc:docChg>
  </pc:docChgLst>
  <pc:docChgLst>
    <pc:chgData name="弘之 岡本" userId="dbbc262f0484d2ae" providerId="LiveId" clId="{68F33DBB-651F-47FA-BE12-A47836A0E710}"/>
    <pc:docChg chg="undo redo custSel addSld delSld modSld sldOrd">
      <pc:chgData name="弘之 岡本" userId="dbbc262f0484d2ae" providerId="LiveId" clId="{68F33DBB-651F-47FA-BE12-A47836A0E710}" dt="2026-02-03T23:23:08.019" v="6741" actId="47"/>
      <pc:docMkLst>
        <pc:docMk/>
      </pc:docMkLst>
      <pc:sldChg chg="add">
        <pc:chgData name="弘之 岡本" userId="dbbc262f0484d2ae" providerId="LiveId" clId="{68F33DBB-651F-47FA-BE12-A47836A0E710}" dt="2026-01-30T00:52:29.972" v="6712"/>
        <pc:sldMkLst>
          <pc:docMk/>
          <pc:sldMk cId="3350462240" sldId="283"/>
        </pc:sldMkLst>
      </pc:sldChg>
      <pc:sldChg chg="modSp add mod">
        <pc:chgData name="弘之 岡本" userId="dbbc262f0484d2ae" providerId="LiveId" clId="{68F33DBB-651F-47FA-BE12-A47836A0E710}" dt="2026-01-28T23:17:28.054" v="5562" actId="20577"/>
        <pc:sldMkLst>
          <pc:docMk/>
          <pc:sldMk cId="2420005566" sldId="287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3374847513" sldId="291"/>
        </pc:sldMkLst>
      </pc:sldChg>
      <pc:sldChg chg="del">
        <pc:chgData name="弘之 岡本" userId="dbbc262f0484d2ae" providerId="LiveId" clId="{68F33DBB-651F-47FA-BE12-A47836A0E710}" dt="2026-01-22T06:16:09.041" v="3927" actId="2696"/>
        <pc:sldMkLst>
          <pc:docMk/>
          <pc:sldMk cId="4175430688" sldId="291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2708512157" sldId="301"/>
        </pc:sldMkLst>
      </pc:sldChg>
      <pc:sldChg chg="del">
        <pc:chgData name="弘之 岡本" userId="dbbc262f0484d2ae" providerId="LiveId" clId="{68F33DBB-651F-47FA-BE12-A47836A0E710}" dt="2026-01-22T06:16:09.041" v="3927" actId="2696"/>
        <pc:sldMkLst>
          <pc:docMk/>
          <pc:sldMk cId="3337613374" sldId="301"/>
        </pc:sldMkLst>
      </pc:sldChg>
      <pc:sldChg chg="del">
        <pc:chgData name="弘之 岡本" userId="dbbc262f0484d2ae" providerId="LiveId" clId="{68F33DBB-651F-47FA-BE12-A47836A0E710}" dt="2026-01-16T04:40:26.810" v="624" actId="47"/>
        <pc:sldMkLst>
          <pc:docMk/>
          <pc:sldMk cId="399762424" sldId="302"/>
        </pc:sldMkLst>
      </pc:sldChg>
      <pc:sldChg chg="addSp modSp mod">
        <pc:chgData name="弘之 岡本" userId="dbbc262f0484d2ae" providerId="LiveId" clId="{68F33DBB-651F-47FA-BE12-A47836A0E710}" dt="2026-01-22T23:34:50.595" v="4281" actId="1076"/>
        <pc:sldMkLst>
          <pc:docMk/>
          <pc:sldMk cId="2077204059" sldId="304"/>
        </pc:sldMkLst>
      </pc:sldChg>
      <pc:sldChg chg="ord">
        <pc:chgData name="弘之 岡本" userId="dbbc262f0484d2ae" providerId="LiveId" clId="{68F33DBB-651F-47FA-BE12-A47836A0E710}" dt="2026-01-22T05:05:01.840" v="3332"/>
        <pc:sldMkLst>
          <pc:docMk/>
          <pc:sldMk cId="129548714" sldId="347"/>
        </pc:sldMkLst>
      </pc:sldChg>
      <pc:sldChg chg="delSp modSp mod ord">
        <pc:chgData name="弘之 岡本" userId="dbbc262f0484d2ae" providerId="LiveId" clId="{68F33DBB-651F-47FA-BE12-A47836A0E710}" dt="2026-01-22T04:07:22.251" v="2488" actId="20577"/>
        <pc:sldMkLst>
          <pc:docMk/>
          <pc:sldMk cId="227687574" sldId="348"/>
        </pc:sldMkLst>
      </pc:sldChg>
      <pc:sldChg chg="add del">
        <pc:chgData name="弘之 岡本" userId="dbbc262f0484d2ae" providerId="LiveId" clId="{68F33DBB-651F-47FA-BE12-A47836A0E710}" dt="2026-01-22T04:14:15.093" v="2840" actId="47"/>
        <pc:sldMkLst>
          <pc:docMk/>
          <pc:sldMk cId="1548989790" sldId="354"/>
        </pc:sldMkLst>
      </pc:sldChg>
      <pc:sldChg chg="ord">
        <pc:chgData name="弘之 岡本" userId="dbbc262f0484d2ae" providerId="LiveId" clId="{68F33DBB-651F-47FA-BE12-A47836A0E710}" dt="2026-01-22T05:05:03.473" v="3334"/>
        <pc:sldMkLst>
          <pc:docMk/>
          <pc:sldMk cId="1767030220" sldId="357"/>
        </pc:sldMkLst>
      </pc:sldChg>
      <pc:sldChg chg="addSp delSp modSp mod ord">
        <pc:chgData name="弘之 岡本" userId="dbbc262f0484d2ae" providerId="LiveId" clId="{68F33DBB-651F-47FA-BE12-A47836A0E710}" dt="2026-01-22T05:08:12.025" v="3516" actId="208"/>
        <pc:sldMkLst>
          <pc:docMk/>
          <pc:sldMk cId="603719893" sldId="358"/>
        </pc:sldMkLst>
      </pc:sldChg>
      <pc:sldChg chg="ord">
        <pc:chgData name="弘之 岡本" userId="dbbc262f0484d2ae" providerId="LiveId" clId="{68F33DBB-651F-47FA-BE12-A47836A0E710}" dt="2026-01-29T22:56:46.494" v="6345"/>
        <pc:sldMkLst>
          <pc:docMk/>
          <pc:sldMk cId="3727808982" sldId="360"/>
        </pc:sldMkLst>
      </pc:sldChg>
      <pc:sldChg chg="ord">
        <pc:chgData name="弘之 岡本" userId="dbbc262f0484d2ae" providerId="LiveId" clId="{68F33DBB-651F-47FA-BE12-A47836A0E710}" dt="2026-01-29T22:57:13.507" v="6347"/>
        <pc:sldMkLst>
          <pc:docMk/>
          <pc:sldMk cId="1489684686" sldId="361"/>
        </pc:sldMkLst>
      </pc:sldChg>
      <pc:sldChg chg="modSp mod ord">
        <pc:chgData name="弘之 岡本" userId="dbbc262f0484d2ae" providerId="LiveId" clId="{68F33DBB-651F-47FA-BE12-A47836A0E710}" dt="2026-01-22T04:06:15.873" v="2445"/>
        <pc:sldMkLst>
          <pc:docMk/>
          <pc:sldMk cId="840355469" sldId="373"/>
        </pc:sldMkLst>
      </pc:sldChg>
      <pc:sldChg chg="add del">
        <pc:chgData name="弘之 岡本" userId="dbbc262f0484d2ae" providerId="LiveId" clId="{68F33DBB-651F-47FA-BE12-A47836A0E710}" dt="2026-01-22T04:14:17.053" v="2841" actId="47"/>
        <pc:sldMkLst>
          <pc:docMk/>
          <pc:sldMk cId="1612832993" sldId="374"/>
        </pc:sldMkLst>
      </pc:sldChg>
      <pc:sldChg chg="modSp mod">
        <pc:chgData name="弘之 岡本" userId="dbbc262f0484d2ae" providerId="LiveId" clId="{68F33DBB-651F-47FA-BE12-A47836A0E710}" dt="2026-01-28T23:21:29.434" v="5563" actId="798"/>
        <pc:sldMkLst>
          <pc:docMk/>
          <pc:sldMk cId="3911009663" sldId="375"/>
        </pc:sldMkLst>
      </pc:sldChg>
      <pc:sldChg chg="addSp modSp mod">
        <pc:chgData name="弘之 岡本" userId="dbbc262f0484d2ae" providerId="LiveId" clId="{68F33DBB-651F-47FA-BE12-A47836A0E710}" dt="2026-01-22T05:17:38.491" v="3926" actId="207"/>
        <pc:sldMkLst>
          <pc:docMk/>
          <pc:sldMk cId="2178400727" sldId="376"/>
        </pc:sldMkLst>
      </pc:sldChg>
      <pc:sldChg chg="addSp delSp modSp mod">
        <pc:chgData name="弘之 岡本" userId="dbbc262f0484d2ae" providerId="LiveId" clId="{68F33DBB-651F-47FA-BE12-A47836A0E710}" dt="2026-01-22T04:05:46.373" v="2441" actId="20577"/>
        <pc:sldMkLst>
          <pc:docMk/>
          <pc:sldMk cId="1340235910" sldId="377"/>
        </pc:sldMkLst>
      </pc:sldChg>
      <pc:sldChg chg="del">
        <pc:chgData name="弘之 岡本" userId="dbbc262f0484d2ae" providerId="LiveId" clId="{68F33DBB-651F-47FA-BE12-A47836A0E710}" dt="2026-01-16T04:41:25.247" v="668" actId="47"/>
        <pc:sldMkLst>
          <pc:docMk/>
          <pc:sldMk cId="4180000203" sldId="378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991308268" sldId="379"/>
        </pc:sldMkLst>
      </pc:sldChg>
      <pc:sldChg chg="modSp del mod">
        <pc:chgData name="弘之 岡本" userId="dbbc262f0484d2ae" providerId="LiveId" clId="{68F33DBB-651F-47FA-BE12-A47836A0E710}" dt="2026-01-22T06:16:09.041" v="3927" actId="2696"/>
        <pc:sldMkLst>
          <pc:docMk/>
          <pc:sldMk cId="4022215687" sldId="379"/>
        </pc:sldMkLst>
      </pc:sldChg>
      <pc:sldChg chg="modSp mod ord">
        <pc:chgData name="弘之 岡本" userId="dbbc262f0484d2ae" providerId="LiveId" clId="{68F33DBB-651F-47FA-BE12-A47836A0E710}" dt="2026-01-22T05:06:20.353" v="3341" actId="14100"/>
        <pc:sldMkLst>
          <pc:docMk/>
          <pc:sldMk cId="2511264500" sldId="382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2253100150" sldId="383"/>
        </pc:sldMkLst>
      </pc:sldChg>
      <pc:sldChg chg="modSp del mod ord">
        <pc:chgData name="弘之 岡本" userId="dbbc262f0484d2ae" providerId="LiveId" clId="{68F33DBB-651F-47FA-BE12-A47836A0E710}" dt="2026-01-22T06:16:09.041" v="3927" actId="2696"/>
        <pc:sldMkLst>
          <pc:docMk/>
          <pc:sldMk cId="3875415661" sldId="383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1606364007" sldId="384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641915639" sldId="392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1876299496" sldId="411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437050311" sldId="428"/>
        </pc:sldMkLst>
      </pc:sldChg>
      <pc:sldChg chg="del">
        <pc:chgData name="弘之 岡本" userId="dbbc262f0484d2ae" providerId="LiveId" clId="{68F33DBB-651F-47FA-BE12-A47836A0E710}" dt="2026-01-22T06:16:09.041" v="3927" actId="2696"/>
        <pc:sldMkLst>
          <pc:docMk/>
          <pc:sldMk cId="1259840161" sldId="428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865858845" sldId="429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2985207822" sldId="430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715486703" sldId="431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009847324" sldId="432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272179053" sldId="433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505957892" sldId="435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257665896" sldId="436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591545208" sldId="437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556027563" sldId="438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817321346" sldId="439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1018943151" sldId="440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845142263" sldId="441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540248297" sldId="442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655253110" sldId="443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2418155077" sldId="444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1175862644" sldId="445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515043193" sldId="446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814819198" sldId="447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1744456964" sldId="448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4277992876" sldId="449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880543820" sldId="450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722078740" sldId="451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001287490" sldId="452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3688775973" sldId="453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904301184" sldId="454"/>
        </pc:sldMkLst>
      </pc:sldChg>
      <pc:sldChg chg="del">
        <pc:chgData name="弘之 岡本" userId="dbbc262f0484d2ae" providerId="LiveId" clId="{68F33DBB-651F-47FA-BE12-A47836A0E710}" dt="2026-02-03T23:23:08.019" v="6741" actId="47"/>
        <pc:sldMkLst>
          <pc:docMk/>
          <pc:sldMk cId="2491785188" sldId="455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639514693" sldId="456"/>
        </pc:sldMkLst>
      </pc:sldChg>
      <pc:sldChg chg="addSp delSp modSp new del mod modClrScheme chgLayout">
        <pc:chgData name="弘之 岡本" userId="dbbc262f0484d2ae" providerId="LiveId" clId="{68F33DBB-651F-47FA-BE12-A47836A0E710}" dt="2026-01-22T06:16:09.041" v="3927" actId="2696"/>
        <pc:sldMkLst>
          <pc:docMk/>
          <pc:sldMk cId="1549214565" sldId="456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1056547134" sldId="457"/>
        </pc:sldMkLst>
      </pc:sldChg>
      <pc:sldChg chg="addSp modSp add del mod">
        <pc:chgData name="弘之 岡本" userId="dbbc262f0484d2ae" providerId="LiveId" clId="{68F33DBB-651F-47FA-BE12-A47836A0E710}" dt="2026-01-22T06:16:09.041" v="3927" actId="2696"/>
        <pc:sldMkLst>
          <pc:docMk/>
          <pc:sldMk cId="2958760142" sldId="457"/>
        </pc:sldMkLst>
      </pc:sldChg>
      <pc:sldChg chg="modSp add del mod">
        <pc:chgData name="弘之 岡本" userId="dbbc262f0484d2ae" providerId="LiveId" clId="{68F33DBB-651F-47FA-BE12-A47836A0E710}" dt="2026-01-16T04:40:21.910" v="623" actId="47"/>
        <pc:sldMkLst>
          <pc:docMk/>
          <pc:sldMk cId="998969868" sldId="458"/>
        </pc:sldMkLst>
      </pc:sldChg>
      <pc:sldChg chg="modSp add del mod">
        <pc:chgData name="弘之 岡本" userId="dbbc262f0484d2ae" providerId="LiveId" clId="{68F33DBB-651F-47FA-BE12-A47836A0E710}" dt="2026-01-22T06:16:09.041" v="3927" actId="2696"/>
        <pc:sldMkLst>
          <pc:docMk/>
          <pc:sldMk cId="3522107131" sldId="459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4036967959" sldId="459"/>
        </pc:sldMkLst>
      </pc:sldChg>
      <pc:sldChg chg="add">
        <pc:chgData name="弘之 岡本" userId="dbbc262f0484d2ae" providerId="LiveId" clId="{68F33DBB-651F-47FA-BE12-A47836A0E710}" dt="2026-01-22T06:16:15.012" v="3928"/>
        <pc:sldMkLst>
          <pc:docMk/>
          <pc:sldMk cId="1466562186" sldId="460"/>
        </pc:sldMkLst>
      </pc:sldChg>
      <pc:sldChg chg="addSp delSp modSp new del mod">
        <pc:chgData name="弘之 岡本" userId="dbbc262f0484d2ae" providerId="LiveId" clId="{68F33DBB-651F-47FA-BE12-A47836A0E710}" dt="2026-01-22T06:16:09.041" v="3927" actId="2696"/>
        <pc:sldMkLst>
          <pc:docMk/>
          <pc:sldMk cId="3281832012" sldId="460"/>
        </pc:sldMkLst>
      </pc:sldChg>
      <pc:sldChg chg="addSp modSp new mod modClrScheme chgLayout">
        <pc:chgData name="弘之 岡本" userId="dbbc262f0484d2ae" providerId="LiveId" clId="{68F33DBB-651F-47FA-BE12-A47836A0E710}" dt="2026-01-22T03:47:45.582" v="1541" actId="20577"/>
        <pc:sldMkLst>
          <pc:docMk/>
          <pc:sldMk cId="2561236442" sldId="461"/>
        </pc:sldMkLst>
      </pc:sldChg>
      <pc:sldChg chg="addSp delSp modSp new mod ord modClrScheme chgLayout">
        <pc:chgData name="弘之 岡本" userId="dbbc262f0484d2ae" providerId="LiveId" clId="{68F33DBB-651F-47FA-BE12-A47836A0E710}" dt="2026-01-22T04:06:12.664" v="2443"/>
        <pc:sldMkLst>
          <pc:docMk/>
          <pc:sldMk cId="1189503034" sldId="462"/>
        </pc:sldMkLst>
      </pc:sldChg>
      <pc:sldChg chg="addSp delSp modSp new mod modClrScheme chgLayout">
        <pc:chgData name="弘之 岡本" userId="dbbc262f0484d2ae" providerId="LiveId" clId="{68F33DBB-651F-47FA-BE12-A47836A0E710}" dt="2026-01-22T04:13:40.435" v="2838" actId="20577"/>
        <pc:sldMkLst>
          <pc:docMk/>
          <pc:sldMk cId="863265349" sldId="463"/>
        </pc:sldMkLst>
      </pc:sldChg>
      <pc:sldChg chg="modSp new add del mod ord">
        <pc:chgData name="弘之 岡本" userId="dbbc262f0484d2ae" providerId="LiveId" clId="{68F33DBB-651F-47FA-BE12-A47836A0E710}" dt="2026-01-22T04:14:11.689" v="2839" actId="47"/>
        <pc:sldMkLst>
          <pc:docMk/>
          <pc:sldMk cId="476650919" sldId="464"/>
        </pc:sldMkLst>
      </pc:sldChg>
      <pc:sldChg chg="addSp delSp modSp new mod">
        <pc:chgData name="弘之 岡本" userId="dbbc262f0484d2ae" providerId="LiveId" clId="{68F33DBB-651F-47FA-BE12-A47836A0E710}" dt="2026-01-22T05:11:23.636" v="3619" actId="207"/>
        <pc:sldMkLst>
          <pc:docMk/>
          <pc:sldMk cId="1781574984" sldId="465"/>
        </pc:sldMkLst>
      </pc:sldChg>
      <pc:sldChg chg="addSp delSp modSp new mod modClrScheme chgLayout">
        <pc:chgData name="弘之 岡本" userId="dbbc262f0484d2ae" providerId="LiveId" clId="{68F33DBB-651F-47FA-BE12-A47836A0E710}" dt="2026-01-22T04:13:30.398" v="2826" actId="207"/>
        <pc:sldMkLst>
          <pc:docMk/>
          <pc:sldMk cId="1502024060" sldId="466"/>
        </pc:sldMkLst>
      </pc:sldChg>
      <pc:sldChg chg="addSp delSp modSp new del mod setBg modClrScheme delAnim modAnim chgLayout">
        <pc:chgData name="弘之 岡本" userId="dbbc262f0484d2ae" providerId="LiveId" clId="{68F33DBB-651F-47FA-BE12-A47836A0E710}" dt="2026-01-22T05:08:26.661" v="3517" actId="47"/>
        <pc:sldMkLst>
          <pc:docMk/>
          <pc:sldMk cId="825425093" sldId="467"/>
        </pc:sldMkLst>
      </pc:sldChg>
      <pc:sldChg chg="addSp delSp modSp new mod">
        <pc:chgData name="弘之 岡本" userId="dbbc262f0484d2ae" providerId="LiveId" clId="{68F33DBB-651F-47FA-BE12-A47836A0E710}" dt="2026-01-22T06:20:26.577" v="4173" actId="207"/>
        <pc:sldMkLst>
          <pc:docMk/>
          <pc:sldMk cId="2193047521" sldId="467"/>
        </pc:sldMkLst>
      </pc:sldChg>
      <pc:sldChg chg="addSp delSp modSp new mod">
        <pc:chgData name="弘之 岡本" userId="dbbc262f0484d2ae" providerId="LiveId" clId="{68F33DBB-651F-47FA-BE12-A47836A0E710}" dt="2026-01-22T23:31:38.690" v="4233" actId="20577"/>
        <pc:sldMkLst>
          <pc:docMk/>
          <pc:sldMk cId="2432912786" sldId="468"/>
        </pc:sldMkLst>
      </pc:sldChg>
      <pc:sldChg chg="add">
        <pc:chgData name="弘之 岡本" userId="dbbc262f0484d2ae" providerId="LiveId" clId="{68F33DBB-651F-47FA-BE12-A47836A0E710}" dt="2026-01-22T23:31:49.578" v="4234"/>
        <pc:sldMkLst>
          <pc:docMk/>
          <pc:sldMk cId="3465110385" sldId="469"/>
        </pc:sldMkLst>
      </pc:sldChg>
      <pc:sldChg chg="add">
        <pc:chgData name="弘之 岡本" userId="dbbc262f0484d2ae" providerId="LiveId" clId="{68F33DBB-651F-47FA-BE12-A47836A0E710}" dt="2026-01-28T23:00:17.881" v="4283"/>
        <pc:sldMkLst>
          <pc:docMk/>
          <pc:sldMk cId="2182129777" sldId="470"/>
        </pc:sldMkLst>
      </pc:sldChg>
      <pc:sldChg chg="addSp modSp new del mod modClrScheme chgLayout">
        <pc:chgData name="弘之 岡本" userId="dbbc262f0484d2ae" providerId="LiveId" clId="{68F33DBB-651F-47FA-BE12-A47836A0E710}" dt="2026-01-29T23:59:55.424" v="6711" actId="47"/>
        <pc:sldMkLst>
          <pc:docMk/>
          <pc:sldMk cId="2345922205" sldId="471"/>
        </pc:sldMkLst>
      </pc:sldChg>
      <pc:sldChg chg="addSp delSp modSp new mod modClrScheme chgLayout">
        <pc:chgData name="弘之 岡本" userId="dbbc262f0484d2ae" providerId="LiveId" clId="{68F33DBB-651F-47FA-BE12-A47836A0E710}" dt="2026-01-29T22:58:44.001" v="6348" actId="478"/>
        <pc:sldMkLst>
          <pc:docMk/>
          <pc:sldMk cId="1639762639" sldId="472"/>
        </pc:sldMkLst>
      </pc:sldChg>
      <pc:sldChg chg="modSp new mod">
        <pc:chgData name="弘之 岡本" userId="dbbc262f0484d2ae" providerId="LiveId" clId="{68F33DBB-651F-47FA-BE12-A47836A0E710}" dt="2026-01-29T22:55:52.681" v="6343" actId="207"/>
        <pc:sldMkLst>
          <pc:docMk/>
          <pc:sldMk cId="3455963033" sldId="473"/>
        </pc:sldMkLst>
      </pc:sldChg>
      <pc:sldChg chg="addSp modSp new mod">
        <pc:chgData name="弘之 岡本" userId="dbbc262f0484d2ae" providerId="LiveId" clId="{68F33DBB-651F-47FA-BE12-A47836A0E710}" dt="2026-01-29T23:52:38.963" v="6710" actId="14100"/>
        <pc:sldMkLst>
          <pc:docMk/>
          <pc:sldMk cId="4050186874" sldId="474"/>
        </pc:sldMkLst>
      </pc:sldChg>
      <pc:sldChg chg="modSp new del mod">
        <pc:chgData name="弘之 岡本" userId="dbbc262f0484d2ae" providerId="LiveId" clId="{68F33DBB-651F-47FA-BE12-A47836A0E710}" dt="2026-02-03T03:59:26.410" v="6740" actId="47"/>
        <pc:sldMkLst>
          <pc:docMk/>
          <pc:sldMk cId="2070901447" sldId="475"/>
        </pc:sldMkLst>
      </pc:sldChg>
    </pc:docChg>
  </pc:docChgLst>
  <pc:docChgLst>
    <pc:chgData name="弘之 岡本" userId="dbbc262f0484d2ae" providerId="LiveId" clId="{2021F817-139E-4D6B-A5DC-2EC8E1579009}"/>
    <pc:docChg chg="delSld">
      <pc:chgData name="弘之 岡本" userId="dbbc262f0484d2ae" providerId="LiveId" clId="{2021F817-139E-4D6B-A5DC-2EC8E1579009}" dt="2026-03-09T08:39:11.897" v="4" actId="47"/>
      <pc:docMkLst>
        <pc:docMk/>
      </pc:docMkLst>
      <pc:sldChg chg="del">
        <pc:chgData name="弘之 岡本" userId="dbbc262f0484d2ae" providerId="LiveId" clId="{2021F817-139E-4D6B-A5DC-2EC8E1579009}" dt="2026-03-09T08:37:40.222" v="0" actId="47"/>
        <pc:sldMkLst>
          <pc:docMk/>
          <pc:sldMk cId="3350462240" sldId="283"/>
        </pc:sldMkLst>
      </pc:sldChg>
      <pc:sldChg chg="del">
        <pc:chgData name="弘之 岡本" userId="dbbc262f0484d2ae" providerId="LiveId" clId="{2021F817-139E-4D6B-A5DC-2EC8E1579009}" dt="2026-03-09T08:37:40.222" v="0" actId="47"/>
        <pc:sldMkLst>
          <pc:docMk/>
          <pc:sldMk cId="2420005566" sldId="287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738780195" sldId="385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1368415178" sldId="386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756650145" sldId="387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075592281" sldId="388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42781454" sldId="389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682179892" sldId="390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521807886" sldId="391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611204185" sldId="393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4122677704" sldId="395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51071656" sldId="397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55463957" sldId="398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015492368" sldId="399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057654445" sldId="400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801117888" sldId="401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401028937" sldId="402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630166528" sldId="403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1451936376" sldId="405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301168951" sldId="406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733587280" sldId="407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1012807985" sldId="408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1245626802" sldId="409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853853941" sldId="410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4076646608" sldId="413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910855013" sldId="414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542042115" sldId="415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945388726" sldId="416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1725529828" sldId="417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611899480" sldId="418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295714764" sldId="419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79074876" sldId="420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384481226" sldId="421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327993392" sldId="422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625227444" sldId="423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248807273" sldId="424"/>
        </pc:sldMkLst>
      </pc:sldChg>
      <pc:sldChg chg="del">
        <pc:chgData name="弘之 岡本" userId="dbbc262f0484d2ae" providerId="LiveId" clId="{2021F817-139E-4D6B-A5DC-2EC8E1579009}" dt="2026-03-09T08:38:58.005" v="3" actId="47"/>
        <pc:sldMkLst>
          <pc:docMk/>
          <pc:sldMk cId="3051856518" sldId="425"/>
        </pc:sldMkLst>
      </pc:sldChg>
      <pc:sldChg chg="del">
        <pc:chgData name="弘之 岡本" userId="dbbc262f0484d2ae" providerId="LiveId" clId="{2021F817-139E-4D6B-A5DC-2EC8E1579009}" dt="2026-03-09T08:39:11.897" v="4" actId="47"/>
        <pc:sldMkLst>
          <pc:docMk/>
          <pc:sldMk cId="1400187047" sldId="427"/>
        </pc:sldMkLst>
      </pc:sldChg>
      <pc:sldChg chg="del">
        <pc:chgData name="弘之 岡本" userId="dbbc262f0484d2ae" providerId="LiveId" clId="{2021F817-139E-4D6B-A5DC-2EC8E1579009}" dt="2026-03-09T08:38:26.263" v="1" actId="47"/>
        <pc:sldMkLst>
          <pc:docMk/>
          <pc:sldMk cId="1466562186" sldId="460"/>
        </pc:sldMkLst>
      </pc:sldChg>
      <pc:sldChg chg="del">
        <pc:chgData name="弘之 岡本" userId="dbbc262f0484d2ae" providerId="LiveId" clId="{2021F817-139E-4D6B-A5DC-2EC8E1579009}" dt="2026-03-09T08:38:26.263" v="1" actId="47"/>
        <pc:sldMkLst>
          <pc:docMk/>
          <pc:sldMk cId="2193047521" sldId="467"/>
        </pc:sldMkLst>
      </pc:sldChg>
      <pc:sldChg chg="del">
        <pc:chgData name="弘之 岡本" userId="dbbc262f0484d2ae" providerId="LiveId" clId="{2021F817-139E-4D6B-A5DC-2EC8E1579009}" dt="2026-03-09T08:38:26.263" v="1" actId="47"/>
        <pc:sldMkLst>
          <pc:docMk/>
          <pc:sldMk cId="2432912786" sldId="468"/>
        </pc:sldMkLst>
      </pc:sldChg>
      <pc:sldChg chg="del">
        <pc:chgData name="弘之 岡本" userId="dbbc262f0484d2ae" providerId="LiveId" clId="{2021F817-139E-4D6B-A5DC-2EC8E1579009}" dt="2026-03-09T08:38:28.903" v="2" actId="47"/>
        <pc:sldMkLst>
          <pc:docMk/>
          <pc:sldMk cId="3465110385" sldId="4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464D-13FF-41B8-A00F-5B48E1C3D13A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2BF36-A29E-460C-B6E7-15F0D8824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389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ED584-A0D2-46BE-9DA5-5B4C81D8587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39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1300" dirty="0"/>
              <a:t>生徒が関係がありそうと考えた例</a:t>
            </a:r>
            <a:endParaRPr lang="en-US" altLang="ja-JP" sz="1300" dirty="0"/>
          </a:p>
          <a:p>
            <a:r>
              <a:rPr lang="ja-JP" altLang="en-US" sz="1300" dirty="0"/>
              <a:t>　・都道府県別警察官の人数と刑法犯認知件数</a:t>
            </a:r>
            <a:endParaRPr lang="en-US" altLang="ja-JP" sz="1300" dirty="0"/>
          </a:p>
          <a:p>
            <a:r>
              <a:rPr lang="ja-JP" altLang="en-US" sz="1300" dirty="0"/>
              <a:t>　・都道府県別アイスクリームの消費量と年間平均気温</a:t>
            </a:r>
            <a:endParaRPr lang="en-US" altLang="ja-JP" sz="13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ED584-A0D2-46BE-9DA5-5B4C81D8587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199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間隔尺度は数値の順序に意味がありかつ差にも意味がある、しかし比には意味がない、比例尺度は大小・差にも意味がありかつ日にも意味がある＋</a:t>
            </a:r>
            <a:r>
              <a:rPr kumimoji="1" lang="en-US" altLang="ja-JP" dirty="0"/>
              <a:t>0</a:t>
            </a:r>
            <a:r>
              <a:rPr kumimoji="1" lang="ja-JP" altLang="en-US" dirty="0"/>
              <a:t>はないという意味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2BF36-A29E-460C-B6E7-15F0D88244FE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22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17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46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89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2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84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4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86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10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43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5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FDEA-CDE1-4337-88DA-49B93AFE2212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73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375A1-C414-60C3-D34A-CB38152CF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データの活用①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D14716-8AD5-21C6-58A0-DF0343B27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36122"/>
            <a:ext cx="6858000" cy="521677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</a:t>
            </a:r>
            <a:r>
              <a:rPr kumimoji="1" lang="en-US" altLang="ja-JP" dirty="0">
                <a:solidFill>
                  <a:srgbClr val="FF0000"/>
                </a:solidFill>
              </a:rPr>
              <a:t>Ⅰ</a:t>
            </a: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en-US" altLang="ja-JP" dirty="0">
                <a:solidFill>
                  <a:srgbClr val="FF0000"/>
                </a:solidFill>
              </a:rPr>
              <a:t>No.2</a:t>
            </a:r>
            <a:r>
              <a:rPr kumimoji="1" lang="ja-JP" altLang="en-US" dirty="0">
                <a:solidFill>
                  <a:srgbClr val="FF0000"/>
                </a:solidFill>
              </a:rPr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240819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仮説を立てる①「仮説の例」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0703" y="1825625"/>
            <a:ext cx="8414951" cy="4351338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人口の多い都道府県ほど犯罪が多い</a:t>
            </a:r>
            <a:endParaRPr kumimoji="1" lang="en-US" altLang="ja-JP" dirty="0"/>
          </a:p>
          <a:p>
            <a:r>
              <a:rPr lang="ja-JP" altLang="en-US" dirty="0"/>
              <a:t>気温が高い都道府県ほどエアコンの普及率高い</a:t>
            </a:r>
            <a:endParaRPr lang="en-US" altLang="ja-JP" dirty="0"/>
          </a:p>
          <a:p>
            <a:r>
              <a:rPr lang="ja-JP" altLang="en-US" dirty="0"/>
              <a:t>地震の多い都道府県は人口が少ない　</a:t>
            </a:r>
            <a:endParaRPr lang="en-US" altLang="ja-JP" dirty="0"/>
          </a:p>
          <a:p>
            <a:r>
              <a:rPr lang="ja-JP" altLang="en-US" dirty="0"/>
              <a:t>イチゴ生産が多い都道府県は消費量も多い</a:t>
            </a:r>
            <a:endParaRPr lang="en-US" altLang="ja-JP" dirty="0"/>
          </a:p>
          <a:p>
            <a:r>
              <a:rPr lang="ja-JP" altLang="en-US" dirty="0"/>
              <a:t>チョコレート消費量が多い都道府県ほど虫歯患者が多い</a:t>
            </a:r>
            <a:endParaRPr lang="en-US" altLang="ja-JP" dirty="0"/>
          </a:p>
          <a:p>
            <a:r>
              <a:rPr lang="ja-JP" altLang="en-US" dirty="0"/>
              <a:t>睡眠時間が長い都道府県ほど寿命は長い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352" y="5473521"/>
            <a:ext cx="8773296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～が増えると～も増える</a:t>
            </a:r>
            <a:endParaRPr kumimoji="1" lang="en-US" altLang="ja-JP" sz="3200" b="1" dirty="0">
              <a:solidFill>
                <a:srgbClr val="FF0000"/>
              </a:solidFill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</a:rPr>
              <a:t>　</a:t>
            </a:r>
            <a:r>
              <a:rPr kumimoji="1" lang="en-US" altLang="ja-JP" sz="3200" b="1" dirty="0"/>
              <a:t>or</a:t>
            </a:r>
            <a:r>
              <a:rPr kumimoji="1" lang="ja-JP" altLang="en-US" sz="3200" b="1" dirty="0">
                <a:solidFill>
                  <a:srgbClr val="FF0000"/>
                </a:solidFill>
              </a:rPr>
              <a:t>　～が増えると～は減る　</a:t>
            </a:r>
            <a:r>
              <a:rPr kumimoji="1" lang="ja-JP" altLang="en-US" sz="3200" b="1" dirty="0"/>
              <a:t>関係のデータは？</a:t>
            </a:r>
          </a:p>
        </p:txBody>
      </p:sp>
    </p:spTree>
    <p:extLst>
      <p:ext uri="{BB962C8B-B14F-4D97-AF65-F5344CB8AC3E}">
        <p14:creationId xmlns:p14="http://schemas.microsoft.com/office/powerpoint/2010/main" val="84035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62FCC7-220B-D686-35C9-5ED2DC2FC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仮説を立てる②気を付けること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D3CC26-4003-CDA1-0369-EC0C1EE58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3895237"/>
          </a:xfrm>
        </p:spPr>
        <p:txBody>
          <a:bodyPr/>
          <a:lstStyle/>
          <a:p>
            <a:r>
              <a:rPr kumimoji="1" lang="ja-JP" altLang="en-US" dirty="0"/>
              <a:t>当たり前のこと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（例）学校が多いところは教職員が多い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人口が多いところは警察官が多い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→</a:t>
            </a:r>
            <a:r>
              <a:rPr lang="en-US" altLang="ja-JP" dirty="0"/>
              <a:t>10</a:t>
            </a:r>
            <a:r>
              <a:rPr lang="ja-JP" altLang="en-US" dirty="0"/>
              <a:t>万人当たりの店数・人数にすれば</a:t>
            </a:r>
            <a:endParaRPr lang="en-US" altLang="ja-JP" dirty="0"/>
          </a:p>
          <a:p>
            <a:r>
              <a:rPr lang="ja-JP" altLang="en-US" dirty="0"/>
              <a:t>疑似相関＝因果関係がないのにあるように見える</a:t>
            </a:r>
            <a:endParaRPr kumimoji="1" lang="ja-JP" altLang="en-US" dirty="0"/>
          </a:p>
        </p:txBody>
      </p:sp>
      <p:sp>
        <p:nvSpPr>
          <p:cNvPr id="4" name="角丸四角形 7">
            <a:extLst>
              <a:ext uri="{FF2B5EF4-FFF2-40B4-BE49-F238E27FC236}">
                <a16:creationId xmlns:a16="http://schemas.microsoft.com/office/drawing/2014/main" id="{E5448AE3-B38E-897F-2B5E-2457E448B5F2}"/>
              </a:ext>
            </a:extLst>
          </p:cNvPr>
          <p:cNvSpPr/>
          <p:nvPr/>
        </p:nvSpPr>
        <p:spPr>
          <a:xfrm>
            <a:off x="1458097" y="4609562"/>
            <a:ext cx="2001795" cy="7414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アイスの売上が上がると</a:t>
            </a:r>
          </a:p>
        </p:txBody>
      </p:sp>
      <p:sp>
        <p:nvSpPr>
          <p:cNvPr id="5" name="角丸四角形 8">
            <a:extLst>
              <a:ext uri="{FF2B5EF4-FFF2-40B4-BE49-F238E27FC236}">
                <a16:creationId xmlns:a16="http://schemas.microsoft.com/office/drawing/2014/main" id="{2DFA9240-E575-25AB-0CD0-854AF80A1C5D}"/>
              </a:ext>
            </a:extLst>
          </p:cNvPr>
          <p:cNvSpPr/>
          <p:nvPr/>
        </p:nvSpPr>
        <p:spPr>
          <a:xfrm>
            <a:off x="5243383" y="4609562"/>
            <a:ext cx="2001795" cy="7414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ビールの売上が上がる</a:t>
            </a:r>
          </a:p>
        </p:txBody>
      </p:sp>
      <p:sp>
        <p:nvSpPr>
          <p:cNvPr id="6" name="右矢印 9">
            <a:extLst>
              <a:ext uri="{FF2B5EF4-FFF2-40B4-BE49-F238E27FC236}">
                <a16:creationId xmlns:a16="http://schemas.microsoft.com/office/drawing/2014/main" id="{6C115C25-AD4C-07D0-95BC-260C7FB2A529}"/>
              </a:ext>
            </a:extLst>
          </p:cNvPr>
          <p:cNvSpPr/>
          <p:nvPr/>
        </p:nvSpPr>
        <p:spPr>
          <a:xfrm>
            <a:off x="3595817" y="4819627"/>
            <a:ext cx="1544594" cy="16063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FC2E063-FEBF-F4C2-A75D-59CA927C4330}"/>
              </a:ext>
            </a:extLst>
          </p:cNvPr>
          <p:cNvSpPr txBox="1"/>
          <p:nvPr/>
        </p:nvSpPr>
        <p:spPr>
          <a:xfrm>
            <a:off x="3544331" y="4422869"/>
            <a:ext cx="159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相関に見える</a:t>
            </a:r>
          </a:p>
        </p:txBody>
      </p:sp>
      <p:sp>
        <p:nvSpPr>
          <p:cNvPr id="8" name="右矢印 11">
            <a:extLst>
              <a:ext uri="{FF2B5EF4-FFF2-40B4-BE49-F238E27FC236}">
                <a16:creationId xmlns:a16="http://schemas.microsoft.com/office/drawing/2014/main" id="{6F2F860E-46BE-9BBF-E3A5-7FC609EFEFFA}"/>
              </a:ext>
            </a:extLst>
          </p:cNvPr>
          <p:cNvSpPr/>
          <p:nvPr/>
        </p:nvSpPr>
        <p:spPr>
          <a:xfrm rot="16200000">
            <a:off x="3181708" y="5424036"/>
            <a:ext cx="333633" cy="22273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12">
            <a:extLst>
              <a:ext uri="{FF2B5EF4-FFF2-40B4-BE49-F238E27FC236}">
                <a16:creationId xmlns:a16="http://schemas.microsoft.com/office/drawing/2014/main" id="{7C1EF30D-4CAB-7EC9-FBCF-7691DCEF0124}"/>
              </a:ext>
            </a:extLst>
          </p:cNvPr>
          <p:cNvSpPr/>
          <p:nvPr/>
        </p:nvSpPr>
        <p:spPr>
          <a:xfrm>
            <a:off x="3237157" y="5702221"/>
            <a:ext cx="2257414" cy="47664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気温の上昇</a:t>
            </a:r>
          </a:p>
        </p:txBody>
      </p:sp>
      <p:sp>
        <p:nvSpPr>
          <p:cNvPr id="10" name="右矢印 14">
            <a:extLst>
              <a:ext uri="{FF2B5EF4-FFF2-40B4-BE49-F238E27FC236}">
                <a16:creationId xmlns:a16="http://schemas.microsoft.com/office/drawing/2014/main" id="{E04F3C82-C6F8-1AD6-FB10-6B92895CEA1E}"/>
              </a:ext>
            </a:extLst>
          </p:cNvPr>
          <p:cNvSpPr/>
          <p:nvPr/>
        </p:nvSpPr>
        <p:spPr>
          <a:xfrm rot="16200000">
            <a:off x="5216387" y="5424036"/>
            <a:ext cx="333633" cy="22273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3A300F6-DFB3-2A43-AD43-59701ECFEC95}"/>
              </a:ext>
            </a:extLst>
          </p:cNvPr>
          <p:cNvSpPr txBox="1"/>
          <p:nvPr/>
        </p:nvSpPr>
        <p:spPr>
          <a:xfrm>
            <a:off x="3142388" y="6308208"/>
            <a:ext cx="2446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別の要因と相関がある</a:t>
            </a:r>
          </a:p>
        </p:txBody>
      </p:sp>
    </p:spTree>
    <p:extLst>
      <p:ext uri="{BB962C8B-B14F-4D97-AF65-F5344CB8AC3E}">
        <p14:creationId xmlns:p14="http://schemas.microsoft.com/office/powerpoint/2010/main" val="2511264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FCD06-B0B3-4060-A0A9-665A16319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使えそうなデータを探す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9249" y="1766871"/>
            <a:ext cx="8700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（例）仮説：高校数が多い都道府県ほど甲子園の勝利数が多い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理由：予選での試合が多いはずだから強いはず</a:t>
            </a:r>
            <a:endParaRPr kumimoji="1" lang="en-US" altLang="ja-JP" sz="2400" dirty="0"/>
          </a:p>
        </p:txBody>
      </p:sp>
      <p:pic>
        <p:nvPicPr>
          <p:cNvPr id="9" name="図 8" descr="画面の領域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47"/>
          <a:stretch/>
        </p:blipFill>
        <p:spPr>
          <a:xfrm>
            <a:off x="332087" y="2958655"/>
            <a:ext cx="4297512" cy="2902342"/>
          </a:xfrm>
          <a:prstGeom prst="rect">
            <a:avLst/>
          </a:prstGeom>
        </p:spPr>
      </p:pic>
      <p:pic>
        <p:nvPicPr>
          <p:cNvPr id="10" name="図 9" descr="画面の領域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305"/>
          <a:stretch/>
        </p:blipFill>
        <p:spPr>
          <a:xfrm>
            <a:off x="4774434" y="2958655"/>
            <a:ext cx="4274062" cy="2902342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525013" y="6364415"/>
            <a:ext cx="221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都道府県別高校数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05535" y="6407127"/>
            <a:ext cx="221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通算甲子園勝利数</a:t>
            </a:r>
          </a:p>
        </p:txBody>
      </p:sp>
      <p:sp>
        <p:nvSpPr>
          <p:cNvPr id="13" name="下カーブ矢印 12"/>
          <p:cNvSpPr/>
          <p:nvPr/>
        </p:nvSpPr>
        <p:spPr>
          <a:xfrm>
            <a:off x="3347062" y="6042210"/>
            <a:ext cx="2565073" cy="359148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87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7052C-74E0-EAC8-8E8B-8377E87C0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◇手順２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ワークシートに記入しよう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4930FDB4-BC0E-FC4B-4022-D5B9E29221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755624"/>
              </p:ext>
            </p:extLst>
          </p:nvPr>
        </p:nvGraphicFramePr>
        <p:xfrm>
          <a:off x="628650" y="1825625"/>
          <a:ext cx="8102975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6715">
                  <a:extLst>
                    <a:ext uri="{9D8B030D-6E8A-4147-A177-3AD203B41FA5}">
                      <a16:colId xmlns:a16="http://schemas.microsoft.com/office/drawing/2014/main" val="3252874025"/>
                    </a:ext>
                  </a:extLst>
                </a:gridCol>
                <a:gridCol w="3523130">
                  <a:extLst>
                    <a:ext uri="{9D8B030D-6E8A-4147-A177-3AD203B41FA5}">
                      <a16:colId xmlns:a16="http://schemas.microsoft.com/office/drawing/2014/main" val="623718613"/>
                    </a:ext>
                  </a:extLst>
                </a:gridCol>
                <a:gridCol w="3523130">
                  <a:extLst>
                    <a:ext uri="{9D8B030D-6E8A-4147-A177-3AD203B41FA5}">
                      <a16:colId xmlns:a16="http://schemas.microsoft.com/office/drawing/2014/main" val="3858482078"/>
                    </a:ext>
                  </a:extLst>
                </a:gridCol>
              </a:tblGrid>
              <a:tr h="594360">
                <a:tc row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仮説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・高校数が多い都道府県ほど甲子園の勝利数が多い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68280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30258"/>
                  </a:ext>
                </a:extLst>
              </a:tr>
              <a:tr h="594360">
                <a:tc row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使う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データ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・都道府県別高校数と都道府県別通算甲子園勝利数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307229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28416"/>
                  </a:ext>
                </a:extLst>
              </a:tr>
              <a:tr h="960120">
                <a:tc row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理由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・都道府県予選で戦う回数が多いはずだから強いチームが残ってくるから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85924"/>
                  </a:ext>
                </a:extLst>
              </a:tr>
              <a:tr h="9601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76187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7AC4EF0-5123-202B-DAE4-512ABD5F83F4}"/>
              </a:ext>
            </a:extLst>
          </p:cNvPr>
          <p:cNvSpPr txBox="1"/>
          <p:nvPr/>
        </p:nvSpPr>
        <p:spPr>
          <a:xfrm>
            <a:off x="2675965" y="6258241"/>
            <a:ext cx="5446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候補①と②の２つ仮説を考えよう</a:t>
            </a:r>
          </a:p>
        </p:txBody>
      </p:sp>
    </p:spTree>
    <p:extLst>
      <p:ext uri="{BB962C8B-B14F-4D97-AF65-F5344CB8AC3E}">
        <p14:creationId xmlns:p14="http://schemas.microsoft.com/office/powerpoint/2010/main" val="1781574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関係があるかどうか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　　どうやって調べるのか？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4205" y="1901928"/>
            <a:ext cx="88597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srgbClr val="FF0000"/>
                </a:solidFill>
              </a:rPr>
              <a:t>相関関係</a:t>
            </a:r>
            <a:r>
              <a:rPr kumimoji="1" lang="ja-JP" altLang="en-US" sz="2800" dirty="0"/>
              <a:t>＝</a:t>
            </a:r>
            <a:r>
              <a:rPr kumimoji="1" lang="en-US" altLang="ja-JP" sz="2800" dirty="0"/>
              <a:t>2</a:t>
            </a:r>
            <a:r>
              <a:rPr kumimoji="1" lang="ja-JP" altLang="en-US" sz="2800" dirty="0"/>
              <a:t>つの要素が関係しあっている</a:t>
            </a:r>
            <a:endParaRPr kumimoji="1" lang="en-US" altLang="ja-JP" sz="2800" dirty="0"/>
          </a:p>
          <a:p>
            <a:r>
              <a:rPr lang="ja-JP" altLang="en-US" sz="2800" dirty="0"/>
              <a:t>　　　正の相関＝一方が増えるともう一方も増える</a:t>
            </a:r>
            <a:endParaRPr lang="en-US" altLang="ja-JP" sz="2800" dirty="0"/>
          </a:p>
          <a:p>
            <a:r>
              <a:rPr kumimoji="1" lang="ja-JP" altLang="en-US" sz="2800" dirty="0"/>
              <a:t>　　　負の相関＝一方が増えるともう一方は減る</a:t>
            </a:r>
            <a:endParaRPr kumimoji="1" lang="en-US" altLang="ja-JP" sz="2800" dirty="0"/>
          </a:p>
          <a:p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srgbClr val="FF0000"/>
                </a:solidFill>
              </a:rPr>
              <a:t>因果関係</a:t>
            </a:r>
            <a:r>
              <a:rPr kumimoji="1" lang="ja-JP" altLang="en-US" sz="2800" dirty="0"/>
              <a:t>＝原因と結果の関係があること</a:t>
            </a:r>
            <a:endParaRPr kumimoji="1" lang="en-US" altLang="ja-JP" sz="2800" dirty="0"/>
          </a:p>
          <a:p>
            <a:r>
              <a:rPr kumimoji="1" lang="ja-JP" altLang="en-US" sz="2800" dirty="0"/>
              <a:t>　（例）疑似相関＝因果関係がないのにあるように見える</a:t>
            </a:r>
            <a:endParaRPr kumimoji="1" lang="ja-JP" altLang="en-US" sz="2400" dirty="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B21C44F7-80E5-FC84-E3CA-BA36BA2D914E}"/>
              </a:ext>
            </a:extLst>
          </p:cNvPr>
          <p:cNvSpPr/>
          <p:nvPr/>
        </p:nvSpPr>
        <p:spPr>
          <a:xfrm>
            <a:off x="7799295" y="1637469"/>
            <a:ext cx="1255059" cy="528917"/>
          </a:xfrm>
          <a:prstGeom prst="wedgeRoundRectCallout">
            <a:avLst>
              <a:gd name="adj1" fmla="val -87262"/>
              <a:gd name="adj2" fmla="val 5718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計算する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413216E0-BB40-4F0A-8E85-5C0BB284CF8E}"/>
              </a:ext>
            </a:extLst>
          </p:cNvPr>
          <p:cNvSpPr/>
          <p:nvPr/>
        </p:nvSpPr>
        <p:spPr>
          <a:xfrm>
            <a:off x="7799295" y="3438729"/>
            <a:ext cx="1255059" cy="528917"/>
          </a:xfrm>
          <a:prstGeom prst="wedgeRoundRectCallout">
            <a:avLst>
              <a:gd name="adj1" fmla="val -87262"/>
              <a:gd name="adj2" fmla="val 5718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考える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6E6C5C6-A858-6F00-7005-40B5D9F08F61}"/>
              </a:ext>
            </a:extLst>
          </p:cNvPr>
          <p:cNvSpPr txBox="1"/>
          <p:nvPr/>
        </p:nvSpPr>
        <p:spPr>
          <a:xfrm>
            <a:off x="628650" y="5116843"/>
            <a:ext cx="7986432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※</a:t>
            </a:r>
            <a:r>
              <a:rPr kumimoji="1" lang="ja-JP" altLang="en-US" sz="2800" dirty="0"/>
              <a:t>注意：相関関係があるからと言って因果関係が　</a:t>
            </a:r>
            <a:endParaRPr kumimoji="1" lang="en-US" altLang="ja-JP" sz="2800" dirty="0"/>
          </a:p>
          <a:p>
            <a:r>
              <a:rPr kumimoji="1" lang="ja-JP" altLang="en-US" sz="2800" dirty="0"/>
              <a:t>　あるとは限らない。因果関係があるときは、必ず　</a:t>
            </a:r>
            <a:endParaRPr kumimoji="1" lang="en-US" altLang="ja-JP" sz="2800" dirty="0"/>
          </a:p>
          <a:p>
            <a:r>
              <a:rPr kumimoji="1" lang="ja-JP" altLang="en-US" sz="2800" dirty="0"/>
              <a:t>　相関関係はある。</a:t>
            </a:r>
          </a:p>
        </p:txBody>
      </p:sp>
    </p:spTree>
    <p:extLst>
      <p:ext uri="{BB962C8B-B14F-4D97-AF65-F5344CB8AC3E}">
        <p14:creationId xmlns:p14="http://schemas.microsoft.com/office/powerpoint/2010/main" val="603719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B68A04A-DA28-E946-6FCA-7F15479C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実習２　調べてみる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1C40500-38C3-230A-3867-12D59B800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3265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194183B-70C1-6FFF-2601-BBD4DA87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今日の作業の手順（分析準備）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E9D13CD6-8843-B48F-6695-D171E8B2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82" y="1825624"/>
            <a:ext cx="8866094" cy="50323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①</a:t>
            </a:r>
            <a:r>
              <a:rPr lang="en-US" altLang="ja-JP" dirty="0">
                <a:solidFill>
                  <a:srgbClr val="FF0000"/>
                </a:solidFill>
              </a:rPr>
              <a:t>EXCEL</a:t>
            </a:r>
            <a:r>
              <a:rPr lang="ja-JP" altLang="en-US" dirty="0">
                <a:solidFill>
                  <a:srgbClr val="FF0000"/>
                </a:solidFill>
              </a:rPr>
              <a:t>のワークシートを準備する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共有フォルダ→情報</a:t>
            </a:r>
            <a:r>
              <a:rPr lang="en-US" altLang="ja-JP" dirty="0"/>
              <a:t>Ⅰ</a:t>
            </a:r>
            <a:r>
              <a:rPr lang="ja-JP" altLang="en-US" dirty="0"/>
              <a:t>→Ｋ２Ａ→番号のファイルを開く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②「とどらん」のデータを準備する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目的のデータを表示→北から順に並べ→コピー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③ＥＸＣＥＬのシートにコピーする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データ①貼り付けに切替→右クリックして貼り付け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データ②貼り付けに切替→右クリックして貼り付け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④データを整える（値を数字だけにする）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「検索」→「置換」で不要な単位を入力し置換を実行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⑤「</a:t>
            </a:r>
            <a:r>
              <a:rPr lang="en-US" altLang="ja-JP" dirty="0">
                <a:solidFill>
                  <a:srgbClr val="FF0000"/>
                </a:solidFill>
              </a:rPr>
              <a:t>Sheet1</a:t>
            </a:r>
            <a:r>
              <a:rPr lang="ja-JP" altLang="en-US" dirty="0">
                <a:solidFill>
                  <a:srgbClr val="FF0000"/>
                </a:solidFill>
              </a:rPr>
              <a:t>」にデータをコピーする</a:t>
            </a:r>
          </a:p>
        </p:txBody>
      </p:sp>
    </p:spTree>
    <p:extLst>
      <p:ext uri="{BB962C8B-B14F-4D97-AF65-F5344CB8AC3E}">
        <p14:creationId xmlns:p14="http://schemas.microsoft.com/office/powerpoint/2010/main" val="1639762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49" y="96253"/>
            <a:ext cx="8297236" cy="6650536"/>
          </a:xfrm>
          <a:prstGeom prst="rect">
            <a:avLst/>
          </a:prstGeom>
        </p:spPr>
      </p:pic>
      <p:sp>
        <p:nvSpPr>
          <p:cNvPr id="5" name="角丸四角形 4"/>
          <p:cNvSpPr/>
          <p:nvPr/>
        </p:nvSpPr>
        <p:spPr>
          <a:xfrm>
            <a:off x="1618735" y="2471351"/>
            <a:ext cx="2619633" cy="126039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必要なデータを入力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（数値をコピーする）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647935" y="2191265"/>
            <a:ext cx="1655806" cy="15404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関数は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入力済み</a:t>
            </a:r>
            <a:endParaRPr kumimoji="1" lang="en-US" altLang="ja-JP" dirty="0"/>
          </a:p>
          <a:p>
            <a:pPr algn="ctr"/>
            <a:r>
              <a:rPr kumimoji="1" lang="ja-JP" altLang="en-US" sz="1600" dirty="0"/>
              <a:t>（自動計算）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618734" y="819665"/>
            <a:ext cx="2619633" cy="11574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データを整える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①北からの順に整列　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②不要な文字を置換</a:t>
            </a:r>
          </a:p>
        </p:txBody>
      </p:sp>
      <p:sp>
        <p:nvSpPr>
          <p:cNvPr id="8" name="下矢印 7"/>
          <p:cNvSpPr/>
          <p:nvPr/>
        </p:nvSpPr>
        <p:spPr>
          <a:xfrm>
            <a:off x="2384854" y="2073875"/>
            <a:ext cx="902044" cy="23477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5372259" y="5881816"/>
            <a:ext cx="1695805" cy="80319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散布図も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自動計算</a:t>
            </a:r>
          </a:p>
        </p:txBody>
      </p:sp>
    </p:spTree>
    <p:extLst>
      <p:ext uri="{BB962C8B-B14F-4D97-AF65-F5344CB8AC3E}">
        <p14:creationId xmlns:p14="http://schemas.microsoft.com/office/powerpoint/2010/main" val="1489684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検証をする①「データのコピー」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79011" y="1690690"/>
          <a:ext cx="7900555" cy="82296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824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1692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検証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・「データ収集→整理→分析」を行う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・表計算ソフトを使って計算・作図する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32088" y="2815742"/>
            <a:ext cx="8700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（例）都道府県別の高校数、都道府県別の甲子園通算勝利数のデータを整理し、ワークシートにデータを入力する。</a:t>
            </a:r>
            <a:endParaRPr kumimoji="1" lang="en-US" altLang="ja-JP" sz="2400" dirty="0"/>
          </a:p>
        </p:txBody>
      </p:sp>
      <p:pic>
        <p:nvPicPr>
          <p:cNvPr id="7" name="図 6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95669"/>
            <a:ext cx="3052429" cy="2802306"/>
          </a:xfrm>
          <a:prstGeom prst="rect">
            <a:avLst/>
          </a:prstGeom>
        </p:spPr>
      </p:pic>
      <p:sp>
        <p:nvSpPr>
          <p:cNvPr id="9" name="円/楕円 8"/>
          <p:cNvSpPr/>
          <p:nvPr/>
        </p:nvSpPr>
        <p:spPr>
          <a:xfrm>
            <a:off x="1136822" y="4349578"/>
            <a:ext cx="210064" cy="1977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矢印コネクタ 10"/>
          <p:cNvCxnSpPr>
            <a:stCxn id="9" idx="6"/>
          </p:cNvCxnSpPr>
          <p:nvPr/>
        </p:nvCxnSpPr>
        <p:spPr>
          <a:xfrm flipV="1">
            <a:off x="1346886" y="4349578"/>
            <a:ext cx="2697080" cy="988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4043966" y="3948831"/>
            <a:ext cx="51000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①ボタン一つで並び替えが可能</a:t>
            </a:r>
            <a:endParaRPr kumimoji="1" lang="en-US" altLang="ja-JP" sz="2400" dirty="0"/>
          </a:p>
          <a:p>
            <a:r>
              <a:rPr kumimoji="1" lang="ja-JP" altLang="en-US" sz="2400" dirty="0"/>
              <a:t>　ここでは北から順に並べる</a:t>
            </a:r>
            <a:endParaRPr kumimoji="1" lang="en-US" altLang="ja-JP" sz="2400" dirty="0"/>
          </a:p>
          <a:p>
            <a:r>
              <a:rPr kumimoji="1" lang="ja-JP" altLang="en-US" sz="2400" dirty="0"/>
              <a:t>②表の「北海道の順位～沖縄の偏差</a:t>
            </a:r>
            <a:endParaRPr kumimoji="1" lang="en-US" altLang="ja-JP" sz="2400" dirty="0"/>
          </a:p>
          <a:p>
            <a:r>
              <a:rPr kumimoji="1" lang="ja-JP" altLang="en-US" sz="2400" dirty="0"/>
              <a:t>　値まで選択してコピーする</a:t>
            </a:r>
            <a:endParaRPr kumimoji="1" lang="en-US" altLang="ja-JP" sz="2400" dirty="0"/>
          </a:p>
          <a:p>
            <a:r>
              <a:rPr kumimoji="1" lang="ja-JP" altLang="en-US" sz="2400" dirty="0"/>
              <a:t>③ワークシートのシートにコピーする。</a:t>
            </a:r>
            <a:endParaRPr kumimoji="1" lang="en-US" altLang="ja-JP" sz="2400" dirty="0"/>
          </a:p>
          <a:p>
            <a:r>
              <a:rPr kumimoji="1" lang="ja-JP" altLang="en-US" sz="2400" dirty="0"/>
              <a:t>④単位が入っているデータは「置換」</a:t>
            </a:r>
            <a:endParaRPr kumimoji="1" lang="en-US" altLang="ja-JP" sz="2400" dirty="0"/>
          </a:p>
          <a:p>
            <a:r>
              <a:rPr kumimoji="1" lang="ja-JP" altLang="en-US" sz="2400" dirty="0"/>
              <a:t>　を使って数字のみにする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727808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D01806-FC4A-29AF-F727-4A51DF843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今日の作業の手順（分析する）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742131-4BFF-A1DE-1C26-26D485E5F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246409" cy="48799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①</a:t>
            </a:r>
            <a:r>
              <a:rPr kumimoji="1" lang="en-US" altLang="ja-JP" dirty="0">
                <a:solidFill>
                  <a:srgbClr val="FF0000"/>
                </a:solidFill>
              </a:rPr>
              <a:t>EXCEL</a:t>
            </a:r>
            <a:r>
              <a:rPr kumimoji="1" lang="ja-JP" altLang="en-US" dirty="0">
                <a:solidFill>
                  <a:srgbClr val="FF0000"/>
                </a:solidFill>
              </a:rPr>
              <a:t>を開く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共有フォルダ→情報</a:t>
            </a:r>
            <a:r>
              <a:rPr lang="en-US" altLang="ja-JP" dirty="0"/>
              <a:t>Ⅰ</a:t>
            </a:r>
            <a:r>
              <a:rPr lang="ja-JP" altLang="en-US" dirty="0"/>
              <a:t>→Ｋ２Ａ→番号のファイルを開く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②</a:t>
            </a:r>
            <a:r>
              <a:rPr kumimoji="1" lang="en-US" altLang="ja-JP" dirty="0">
                <a:solidFill>
                  <a:srgbClr val="FF0000"/>
                </a:solidFill>
              </a:rPr>
              <a:t>EXCEL</a:t>
            </a:r>
            <a:r>
              <a:rPr kumimoji="1" lang="ja-JP" altLang="en-US" dirty="0">
                <a:solidFill>
                  <a:srgbClr val="FF0000"/>
                </a:solidFill>
              </a:rPr>
              <a:t>の「</a:t>
            </a:r>
            <a:r>
              <a:rPr kumimoji="1" lang="en-US" altLang="ja-JP" dirty="0">
                <a:solidFill>
                  <a:srgbClr val="FF0000"/>
                </a:solidFill>
              </a:rPr>
              <a:t>Sheet1</a:t>
            </a:r>
            <a:r>
              <a:rPr kumimoji="1" lang="ja-JP" altLang="en-US" dirty="0">
                <a:solidFill>
                  <a:srgbClr val="FF0000"/>
                </a:solidFill>
              </a:rPr>
              <a:t>」にデータをコピーする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シートを切替、貼り付け用のデータをコピーする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③データを整える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単位をとって数値のみに、空白のセル（欠損値）に０、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④分析をして、結果をプリントと「</a:t>
            </a:r>
            <a:r>
              <a:rPr kumimoji="1" lang="en-US" altLang="ja-JP" dirty="0">
                <a:solidFill>
                  <a:srgbClr val="FF0000"/>
                </a:solidFill>
              </a:rPr>
              <a:t>Sheet</a:t>
            </a:r>
            <a:r>
              <a:rPr kumimoji="1" lang="ja-JP" altLang="en-US" dirty="0">
                <a:solidFill>
                  <a:srgbClr val="FF0000"/>
                </a:solidFill>
              </a:rPr>
              <a:t>１」に入力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平均値、中央値、標準偏差、相関係数を確認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相関係数から相関ありなしを判定する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⑤「Ｓｈｅｅｔ１」を印刷する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dirty="0"/>
              <a:t>　「ファイル」→「印刷」で印刷をして、提出する</a:t>
            </a:r>
          </a:p>
        </p:txBody>
      </p:sp>
    </p:spTree>
    <p:extLst>
      <p:ext uri="{BB962C8B-B14F-4D97-AF65-F5344CB8AC3E}">
        <p14:creationId xmlns:p14="http://schemas.microsoft.com/office/powerpoint/2010/main" val="345596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CE94621-4C3A-02D4-8423-9A16F3E6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第</a:t>
            </a:r>
            <a:r>
              <a:rPr lang="en-US" altLang="ja-JP" dirty="0">
                <a:solidFill>
                  <a:srgbClr val="FF0000"/>
                </a:solidFill>
              </a:rPr>
              <a:t>4</a:t>
            </a:r>
            <a:r>
              <a:rPr lang="ja-JP" altLang="en-US" dirty="0">
                <a:solidFill>
                  <a:srgbClr val="FF0000"/>
                </a:solidFill>
              </a:rPr>
              <a:t>章３節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データの活用①</a:t>
            </a:r>
            <a:br>
              <a:rPr lang="en-US" altLang="ja-JP" dirty="0">
                <a:solidFill>
                  <a:srgbClr val="FF0000"/>
                </a:solidFill>
              </a:rPr>
            </a:b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999E1F-1542-0871-0E0B-D5D9B7975E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１．データの収集と整理</a:t>
            </a:r>
            <a:br>
              <a:rPr lang="en-US" altLang="ja-JP" dirty="0"/>
            </a:br>
            <a:r>
              <a:rPr lang="ja-JP" altLang="en-US" dirty="0"/>
              <a:t>２．数値データの分析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8539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EC1B6D-26C2-27B1-90D6-3A3615640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データをコピーするときに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75B516-E139-53FF-66CD-A4D2231B2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数（１列目）のデータがいいか、割合（２列目）のデータがいいか考えよう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データがない（欠損値）は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０を入れておこう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単位は「置換」で消して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おこう</a:t>
            </a:r>
            <a:endParaRPr kumimoji="1" lang="ja-JP" altLang="en-US" dirty="0"/>
          </a:p>
        </p:txBody>
      </p:sp>
      <p:pic>
        <p:nvPicPr>
          <p:cNvPr id="4" name="図 3" descr="画面の領域">
            <a:extLst>
              <a:ext uri="{FF2B5EF4-FFF2-40B4-BE49-F238E27FC236}">
                <a16:creationId xmlns:a16="http://schemas.microsoft.com/office/drawing/2014/main" id="{AE0F4F96-645D-3BE4-BE40-FCAF3B61F0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294" y="2653553"/>
            <a:ext cx="3652056" cy="3352799"/>
          </a:xfrm>
          <a:prstGeom prst="rect">
            <a:avLst/>
          </a:prstGeom>
        </p:spPr>
      </p:pic>
      <p:sp>
        <p:nvSpPr>
          <p:cNvPr id="5" name="吹き出し: 線 4">
            <a:extLst>
              <a:ext uri="{FF2B5EF4-FFF2-40B4-BE49-F238E27FC236}">
                <a16:creationId xmlns:a16="http://schemas.microsoft.com/office/drawing/2014/main" id="{B23F9151-5966-74AA-870C-026345E3704B}"/>
              </a:ext>
            </a:extLst>
          </p:cNvPr>
          <p:cNvSpPr/>
          <p:nvPr/>
        </p:nvSpPr>
        <p:spPr>
          <a:xfrm>
            <a:off x="4769223" y="2482942"/>
            <a:ext cx="1568824" cy="708212"/>
          </a:xfrm>
          <a:prstGeom prst="borderCallout1">
            <a:avLst>
              <a:gd name="adj1" fmla="val 100184"/>
              <a:gd name="adj2" fmla="val 55096"/>
              <a:gd name="adj3" fmla="val 120229"/>
              <a:gd name="adj4" fmla="val 91953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数</a:t>
            </a:r>
            <a:endParaRPr kumimoji="1" lang="en-US" altLang="ja-JP" sz="2400" dirty="0"/>
          </a:p>
          <a:p>
            <a:pPr algn="ctr"/>
            <a:r>
              <a:rPr kumimoji="1" lang="ja-JP" altLang="en-US" dirty="0"/>
              <a:t>（人数・軒数）</a:t>
            </a:r>
          </a:p>
        </p:txBody>
      </p:sp>
      <p:sp>
        <p:nvSpPr>
          <p:cNvPr id="6" name="吹き出し: 線 5">
            <a:extLst>
              <a:ext uri="{FF2B5EF4-FFF2-40B4-BE49-F238E27FC236}">
                <a16:creationId xmlns:a16="http://schemas.microsoft.com/office/drawing/2014/main" id="{3DF37350-EB00-5846-B6BE-F87C21F04C0D}"/>
              </a:ext>
            </a:extLst>
          </p:cNvPr>
          <p:cNvSpPr/>
          <p:nvPr/>
        </p:nvSpPr>
        <p:spPr>
          <a:xfrm>
            <a:off x="6991350" y="2482942"/>
            <a:ext cx="1946462" cy="708212"/>
          </a:xfrm>
          <a:prstGeom prst="borderCallout1">
            <a:avLst>
              <a:gd name="adj1" fmla="val 103981"/>
              <a:gd name="adj2" fmla="val 49382"/>
              <a:gd name="adj3" fmla="val 131621"/>
              <a:gd name="adj4" fmla="val 23434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割合</a:t>
            </a:r>
            <a:endParaRPr kumimoji="1" lang="en-US" altLang="ja-JP" sz="2400" dirty="0"/>
          </a:p>
          <a:p>
            <a:pPr algn="ctr"/>
            <a:r>
              <a:rPr kumimoji="1" lang="ja-JP" altLang="en-US" dirty="0"/>
              <a:t>（何万人あたり）</a:t>
            </a:r>
          </a:p>
        </p:txBody>
      </p:sp>
    </p:spTree>
    <p:extLst>
      <p:ext uri="{BB962C8B-B14F-4D97-AF65-F5344CB8AC3E}">
        <p14:creationId xmlns:p14="http://schemas.microsoft.com/office/powerpoint/2010/main" val="4050186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779"/>
            <a:ext cx="9144000" cy="6292441"/>
          </a:xfrm>
          <a:prstGeom prst="rect">
            <a:avLst/>
          </a:prstGeom>
        </p:spPr>
      </p:pic>
      <p:sp>
        <p:nvSpPr>
          <p:cNvPr id="4" name="角丸四角形 3"/>
          <p:cNvSpPr/>
          <p:nvPr/>
        </p:nvSpPr>
        <p:spPr>
          <a:xfrm>
            <a:off x="135924" y="172995"/>
            <a:ext cx="1210962" cy="4819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記入例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905632" y="3428999"/>
            <a:ext cx="1655806" cy="15404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平均値・中央値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標準偏差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相関係数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が計算できた</a:t>
            </a:r>
          </a:p>
        </p:txBody>
      </p:sp>
    </p:spTree>
    <p:extLst>
      <p:ext uri="{BB962C8B-B14F-4D97-AF65-F5344CB8AC3E}">
        <p14:creationId xmlns:p14="http://schemas.microsoft.com/office/powerpoint/2010/main" val="3379825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ワークシートに記入する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337105"/>
              </p:ext>
            </p:extLst>
          </p:nvPr>
        </p:nvGraphicFramePr>
        <p:xfrm>
          <a:off x="361502" y="2982825"/>
          <a:ext cx="8420996" cy="33587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62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3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>
                          <a:effectLst/>
                        </a:rPr>
                        <a:t>データ①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>
                          <a:effectLst/>
                        </a:rPr>
                        <a:t>データ②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4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①平均値</a:t>
                      </a:r>
                      <a:endParaRPr lang="en-US" alt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（データ全体の平均）</a:t>
                      </a: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②中央値</a:t>
                      </a:r>
                      <a:endParaRPr lang="en-US" alt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（真ん中の県のデータ）</a:t>
                      </a: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③標準偏差</a:t>
                      </a:r>
                      <a:endParaRPr lang="en-US" alt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（データの散らばり・幅）</a:t>
                      </a: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④相関係数</a:t>
                      </a:r>
                      <a:endParaRPr lang="en-US" alt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（データの関係ありなし）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altLang="en-US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5428" y="1657262"/>
            <a:ext cx="73981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◇手順２</a:t>
            </a:r>
            <a:endParaRPr kumimoji="0" lang="ja-JP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①自動的に計算された平均値、中央値、標準偏差、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相関係数を記録する。</a:t>
            </a:r>
            <a:endParaRPr kumimoji="0" lang="ja-JP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01800" y="3738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1009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DFC2F5-B9DC-36EB-8871-BA244DC5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中央値と平均値の違い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152F6F-4B29-AA73-211F-40B618351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3" y="1825625"/>
            <a:ext cx="8557845" cy="1603375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【60</a:t>
            </a:r>
            <a:r>
              <a:rPr lang="ja-JP" altLang="en-US" dirty="0"/>
              <a:t>歳代・二人以上世帯</a:t>
            </a:r>
            <a:r>
              <a:rPr lang="en-US" altLang="ja-JP" dirty="0"/>
              <a:t>】</a:t>
            </a:r>
            <a:r>
              <a:rPr lang="ja-JP" altLang="en-US" dirty="0"/>
              <a:t>平均貯蓄額（平均値・中央値）</a:t>
            </a:r>
          </a:p>
          <a:p>
            <a:pPr marL="0" indent="0">
              <a:buNone/>
            </a:pPr>
            <a:r>
              <a:rPr lang="ja-JP" altLang="en-US" dirty="0"/>
              <a:t>　・平均</a:t>
            </a:r>
            <a:r>
              <a:rPr lang="en-US" altLang="ja-JP" dirty="0"/>
              <a:t>:2026</a:t>
            </a:r>
            <a:r>
              <a:rPr lang="ja-JP" altLang="en-US" dirty="0"/>
              <a:t>万円　　・中央値</a:t>
            </a:r>
            <a:r>
              <a:rPr lang="en-US" altLang="ja-JP" dirty="0"/>
              <a:t>:700</a:t>
            </a:r>
            <a:r>
              <a:rPr lang="ja-JP" altLang="en-US" dirty="0"/>
              <a:t>万円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→貯蓄の多い一部の人が平均値を引き上げている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5EE5436-9F50-2D6D-F731-B4717499EEB9}"/>
              </a:ext>
            </a:extLst>
          </p:cNvPr>
          <p:cNvSpPr txBox="1">
            <a:spLocks/>
          </p:cNvSpPr>
          <p:nvPr/>
        </p:nvSpPr>
        <p:spPr>
          <a:xfrm>
            <a:off x="293077" y="3575539"/>
            <a:ext cx="8557845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【</a:t>
            </a:r>
            <a:r>
              <a:rPr lang="ja-JP" altLang="en-US" dirty="0"/>
              <a:t>花巻東高校</a:t>
            </a:r>
            <a:r>
              <a:rPr lang="en-US" altLang="ja-JP" dirty="0"/>
              <a:t>2013</a:t>
            </a:r>
            <a:r>
              <a:rPr lang="ja-JP" altLang="en-US" dirty="0"/>
              <a:t>年卒業生</a:t>
            </a:r>
            <a:r>
              <a:rPr lang="en-US" altLang="ja-JP" dirty="0"/>
              <a:t>】</a:t>
            </a:r>
            <a:endParaRPr lang="ja-JP" alt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・平均年収</a:t>
            </a:r>
            <a:r>
              <a:rPr lang="en-US" altLang="ja-JP" dirty="0"/>
              <a:t>:5050</a:t>
            </a:r>
            <a:r>
              <a:rPr lang="ja-JP" altLang="en-US" dirty="0"/>
              <a:t>万円　生涯平均年収：</a:t>
            </a:r>
            <a:r>
              <a:rPr lang="en-US" altLang="ja-JP" dirty="0"/>
              <a:t>5.5</a:t>
            </a:r>
            <a:r>
              <a:rPr lang="ja-JP" altLang="en-US" dirty="0"/>
              <a:t>億円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　→大谷選手一人で平均値を引き上げている</a:t>
            </a: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E9E7FE37-4411-2E04-5AFD-23A2A3635D64}"/>
              </a:ext>
            </a:extLst>
          </p:cNvPr>
          <p:cNvSpPr/>
          <p:nvPr/>
        </p:nvSpPr>
        <p:spPr>
          <a:xfrm>
            <a:off x="3458308" y="5240215"/>
            <a:ext cx="1535723" cy="3458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1DF50D-C93F-7330-956C-67E6654AEA77}"/>
              </a:ext>
            </a:extLst>
          </p:cNvPr>
          <p:cNvSpPr txBox="1"/>
          <p:nvPr/>
        </p:nvSpPr>
        <p:spPr>
          <a:xfrm>
            <a:off x="1359876" y="5732585"/>
            <a:ext cx="7987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</a:rPr>
              <a:t>平均値が全体を表すとは限らない！</a:t>
            </a:r>
          </a:p>
        </p:txBody>
      </p:sp>
    </p:spTree>
    <p:extLst>
      <p:ext uri="{BB962C8B-B14F-4D97-AF65-F5344CB8AC3E}">
        <p14:creationId xmlns:p14="http://schemas.microsoft.com/office/powerpoint/2010/main" val="3605317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779"/>
            <a:ext cx="9144000" cy="6292441"/>
          </a:xfrm>
          <a:prstGeom prst="rect">
            <a:avLst/>
          </a:prstGeom>
        </p:spPr>
      </p:pic>
      <p:sp>
        <p:nvSpPr>
          <p:cNvPr id="4" name="角丸四角形 3"/>
          <p:cNvSpPr/>
          <p:nvPr/>
        </p:nvSpPr>
        <p:spPr>
          <a:xfrm>
            <a:off x="135924" y="172995"/>
            <a:ext cx="1210962" cy="4819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記入例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905632" y="3428999"/>
            <a:ext cx="1655806" cy="15404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平均値・中央値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標準偏差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相関係数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が計算できた</a:t>
            </a:r>
          </a:p>
        </p:txBody>
      </p:sp>
    </p:spTree>
    <p:extLst>
      <p:ext uri="{BB962C8B-B14F-4D97-AF65-F5344CB8AC3E}">
        <p14:creationId xmlns:p14="http://schemas.microsoft.com/office/powerpoint/2010/main" val="2113907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考察する①「相関」を確認する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614795" y="1545748"/>
          <a:ext cx="7900555" cy="851463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824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1463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考察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・検証結果から相関について考察する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・なぜそのような結果となったのかを考察する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81515" y="32947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dirty="0"/>
              <a:t>　　　</a:t>
            </a:r>
          </a:p>
          <a:p>
            <a:r>
              <a:rPr lang="ja-JP" altLang="en-US" dirty="0"/>
              <a:t>　　　　　　　　 　　　　</a:t>
            </a:r>
          </a:p>
          <a:p>
            <a:r>
              <a:rPr lang="ja-JP" altLang="en-US" dirty="0"/>
              <a:t>　　　　　　　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4795" y="2615158"/>
            <a:ext cx="8430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相関関係があるかどうかを係数と散布図で判定する</a:t>
            </a:r>
            <a:endParaRPr kumimoji="1" lang="en-US" altLang="ja-JP" sz="24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81515" y="3361037"/>
          <a:ext cx="4080773" cy="298585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535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5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97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相関係数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判定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-1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-0.7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強い負の相関がある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-0.7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-0.5</a:t>
                      </a:r>
                      <a:r>
                        <a:rPr lang="ja-JP" altLang="en-US" dirty="0"/>
                        <a:t>　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/>
                        <a:t>負の相関がある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-0.5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-0.3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/>
                        <a:t>弱い負の相関がある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-0.3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0.3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/>
                        <a:t>相関はない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0.3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0.5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弱い正の相関がある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0.5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0.7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/>
                        <a:t>正の相関がある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0.7</a:t>
                      </a:r>
                      <a:r>
                        <a:rPr lang="ja-JP" altLang="en-US" dirty="0"/>
                        <a:t>～</a:t>
                      </a:r>
                      <a:r>
                        <a:rPr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/>
                        <a:t>強い正の相関がある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" name="図 8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072" y="3974382"/>
            <a:ext cx="4473316" cy="2131580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7203988" y="6105962"/>
            <a:ext cx="1834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某社教科書より</a:t>
            </a:r>
          </a:p>
        </p:txBody>
      </p:sp>
    </p:spTree>
    <p:extLst>
      <p:ext uri="{BB962C8B-B14F-4D97-AF65-F5344CB8AC3E}">
        <p14:creationId xmlns:p14="http://schemas.microsoft.com/office/powerpoint/2010/main" val="4420215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ワークシートに記入する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382202"/>
              </p:ext>
            </p:extLst>
          </p:nvPr>
        </p:nvGraphicFramePr>
        <p:xfrm>
          <a:off x="628650" y="1915486"/>
          <a:ext cx="7618879" cy="3093273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1693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5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0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相関関係</a:t>
                      </a:r>
                      <a:r>
                        <a:rPr lang="ja-JP" altLang="en-US" sz="2400" kern="100" dirty="0">
                          <a:effectLst/>
                        </a:rPr>
                        <a:t>の　　</a:t>
                      </a:r>
                      <a:endParaRPr lang="en-US" altLang="ja-JP" sz="2400" kern="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2400" kern="100" dirty="0">
                          <a:effectLst/>
                        </a:rPr>
                        <a:t>　　　　</a:t>
                      </a:r>
                      <a:r>
                        <a:rPr lang="ja-JP" sz="2400" kern="100" dirty="0">
                          <a:effectLst/>
                        </a:rPr>
                        <a:t>判定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r>
                        <a:rPr lang="ja-JP" altLang="en-US" sz="2400" kern="100" dirty="0">
                          <a:effectLst/>
                        </a:rPr>
                        <a:t>（例）弱い正の相関がある／相関がない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因果関係の</a:t>
                      </a:r>
                      <a:endParaRPr lang="en-US" altLang="ja-JP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　　判定</a:t>
                      </a:r>
                      <a:endParaRPr lang="ja-JP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2888487"/>
                  </a:ext>
                </a:extLst>
              </a:tr>
              <a:tr h="16302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考察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6471" y="3822955"/>
            <a:ext cx="7143751" cy="10156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3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※考察で書くこと</a:t>
            </a:r>
            <a:endParaRPr kumimoji="0" lang="en-US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533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・自分の仮説が正しかったか、違ったのか。</a:t>
            </a:r>
            <a:endParaRPr kumimoji="0" lang="ja-JP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3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なぜそういう結果となるのか、自分なりの分析を書く</a:t>
            </a:r>
            <a:endParaRPr kumimoji="0" lang="ja-JP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B142FBD-6222-334C-C096-C8624530CF71}"/>
              </a:ext>
            </a:extLst>
          </p:cNvPr>
          <p:cNvSpPr txBox="1"/>
          <p:nvPr/>
        </p:nvSpPr>
        <p:spPr>
          <a:xfrm>
            <a:off x="628650" y="5292545"/>
            <a:ext cx="7458635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①ＥＸＣＥＬのワークシートの判定・考察にも入力しよう</a:t>
            </a:r>
            <a:endParaRPr kumimoji="1" lang="en-US" altLang="ja-JP" sz="2400" dirty="0"/>
          </a:p>
          <a:p>
            <a:r>
              <a:rPr kumimoji="1" lang="ja-JP" altLang="en-US" sz="2400" dirty="0"/>
              <a:t>②名前も入力して、印刷しよう</a:t>
            </a:r>
            <a:endParaRPr kumimoji="1" lang="en-US" altLang="ja-JP" sz="2400" dirty="0"/>
          </a:p>
          <a:p>
            <a:r>
              <a:rPr kumimoji="1" lang="ja-JP" altLang="en-US" sz="2400" dirty="0"/>
              <a:t>　</a:t>
            </a:r>
            <a:r>
              <a:rPr kumimoji="1" lang="en-US" altLang="ja-JP" sz="2400" dirty="0"/>
              <a:t>※</a:t>
            </a:r>
            <a:r>
              <a:rPr kumimoji="1" lang="ja-JP" altLang="en-US" sz="2400" dirty="0"/>
              <a:t>左上の「ファイル」→「印刷」→「印刷」ボタンを押す</a:t>
            </a:r>
          </a:p>
        </p:txBody>
      </p:sp>
    </p:spTree>
    <p:extLst>
      <p:ext uri="{BB962C8B-B14F-4D97-AF65-F5344CB8AC3E}">
        <p14:creationId xmlns:p14="http://schemas.microsoft.com/office/powerpoint/2010/main" val="2178400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D0BE2-E298-1650-2503-168EE0E95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2E8386-6194-2814-9003-BD42F8775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関係があるかどうか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　　どうやって調べるのか？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4D87A3-7DBC-8840-84C4-BD2A28311C90}"/>
              </a:ext>
            </a:extLst>
          </p:cNvPr>
          <p:cNvSpPr txBox="1"/>
          <p:nvPr/>
        </p:nvSpPr>
        <p:spPr>
          <a:xfrm>
            <a:off x="284205" y="1901928"/>
            <a:ext cx="88597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srgbClr val="FF0000"/>
                </a:solidFill>
              </a:rPr>
              <a:t>相関関係</a:t>
            </a:r>
            <a:r>
              <a:rPr kumimoji="1" lang="ja-JP" altLang="en-US" sz="2800" dirty="0"/>
              <a:t>＝</a:t>
            </a:r>
            <a:r>
              <a:rPr kumimoji="1" lang="en-US" altLang="ja-JP" sz="2800" dirty="0"/>
              <a:t>2</a:t>
            </a:r>
            <a:r>
              <a:rPr kumimoji="1" lang="ja-JP" altLang="en-US" sz="2800" dirty="0"/>
              <a:t>つの要素が関係しあっている</a:t>
            </a:r>
            <a:endParaRPr kumimoji="1" lang="en-US" altLang="ja-JP" sz="2800" dirty="0"/>
          </a:p>
          <a:p>
            <a:r>
              <a:rPr lang="ja-JP" altLang="en-US" sz="2800" dirty="0"/>
              <a:t>　　　正の相関＝一方が増えるともう一方も増える</a:t>
            </a:r>
            <a:endParaRPr lang="en-US" altLang="ja-JP" sz="2800" dirty="0"/>
          </a:p>
          <a:p>
            <a:r>
              <a:rPr kumimoji="1" lang="ja-JP" altLang="en-US" sz="2800" dirty="0"/>
              <a:t>　　　負の相関＝一方が増えるともう一方は減る</a:t>
            </a:r>
            <a:endParaRPr kumimoji="1" lang="en-US" altLang="ja-JP" sz="2800" dirty="0"/>
          </a:p>
          <a:p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solidFill>
                  <a:srgbClr val="FF0000"/>
                </a:solidFill>
              </a:rPr>
              <a:t>因果関係</a:t>
            </a:r>
            <a:r>
              <a:rPr kumimoji="1" lang="ja-JP" altLang="en-US" sz="2800" dirty="0"/>
              <a:t>＝原因と結果の関係があること</a:t>
            </a:r>
            <a:endParaRPr kumimoji="1" lang="en-US" altLang="ja-JP" sz="2800" dirty="0"/>
          </a:p>
          <a:p>
            <a:r>
              <a:rPr kumimoji="1" lang="ja-JP" altLang="en-US" sz="2800" dirty="0"/>
              <a:t>　（例）疑似相関＝因果関係がないのにあるように見える</a:t>
            </a:r>
            <a:endParaRPr kumimoji="1" lang="ja-JP" altLang="en-US" sz="2400" dirty="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01856308-3333-1F2B-B5BA-EE9B58D0E89C}"/>
              </a:ext>
            </a:extLst>
          </p:cNvPr>
          <p:cNvSpPr/>
          <p:nvPr/>
        </p:nvSpPr>
        <p:spPr>
          <a:xfrm>
            <a:off x="7799295" y="1637469"/>
            <a:ext cx="1255059" cy="528917"/>
          </a:xfrm>
          <a:prstGeom prst="wedgeRoundRectCallout">
            <a:avLst>
              <a:gd name="adj1" fmla="val -87262"/>
              <a:gd name="adj2" fmla="val 5718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計算する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08D27691-5127-07C0-D5E0-10C774671F3B}"/>
              </a:ext>
            </a:extLst>
          </p:cNvPr>
          <p:cNvSpPr/>
          <p:nvPr/>
        </p:nvSpPr>
        <p:spPr>
          <a:xfrm>
            <a:off x="7799295" y="3438729"/>
            <a:ext cx="1255059" cy="528917"/>
          </a:xfrm>
          <a:prstGeom prst="wedgeRoundRectCallout">
            <a:avLst>
              <a:gd name="adj1" fmla="val -87262"/>
              <a:gd name="adj2" fmla="val 5718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考える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52D1ED6-3D00-BE33-4F3C-6003B2056943}"/>
              </a:ext>
            </a:extLst>
          </p:cNvPr>
          <p:cNvSpPr txBox="1"/>
          <p:nvPr/>
        </p:nvSpPr>
        <p:spPr>
          <a:xfrm>
            <a:off x="628650" y="5116843"/>
            <a:ext cx="7986432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※</a:t>
            </a:r>
            <a:r>
              <a:rPr kumimoji="1" lang="ja-JP" altLang="en-US" sz="2800" dirty="0"/>
              <a:t>注意：相関関係があるからと言って因果関係が　</a:t>
            </a:r>
            <a:endParaRPr kumimoji="1" lang="en-US" altLang="ja-JP" sz="2800" dirty="0"/>
          </a:p>
          <a:p>
            <a:r>
              <a:rPr kumimoji="1" lang="ja-JP" altLang="en-US" sz="2800" dirty="0"/>
              <a:t>　あるとは限らない。因果関係があるときは、必ず　</a:t>
            </a:r>
            <a:endParaRPr kumimoji="1" lang="en-US" altLang="ja-JP" sz="2800" dirty="0"/>
          </a:p>
          <a:p>
            <a:r>
              <a:rPr kumimoji="1" lang="ja-JP" altLang="en-US" sz="2800" dirty="0"/>
              <a:t>　相関関係はある。</a:t>
            </a:r>
          </a:p>
        </p:txBody>
      </p:sp>
    </p:spTree>
    <p:extLst>
      <p:ext uri="{BB962C8B-B14F-4D97-AF65-F5344CB8AC3E}">
        <p14:creationId xmlns:p14="http://schemas.microsoft.com/office/powerpoint/2010/main" val="2182129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B3F4D66E-3702-C95B-5B77-F6E825988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No.22</a:t>
            </a:r>
            <a:r>
              <a:rPr lang="ja-JP" altLang="en-US" dirty="0">
                <a:solidFill>
                  <a:srgbClr val="FF0000"/>
                </a:solidFill>
              </a:rPr>
              <a:t>　知識の整理</a:t>
            </a:r>
          </a:p>
        </p:txBody>
      </p:sp>
    </p:spTree>
    <p:extLst>
      <p:ext uri="{BB962C8B-B14F-4D97-AF65-F5344CB8AC3E}">
        <p14:creationId xmlns:p14="http://schemas.microsoft.com/office/powerpoint/2010/main" val="4370503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153AD88-8269-D298-B00C-0388130A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１　データの活用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1571B803-7764-8AEC-DCFB-E7D4CAED7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228479" cy="44586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/>
              <a:t>・（</a:t>
            </a:r>
            <a:r>
              <a:rPr lang="ja-JP" altLang="en-US" dirty="0">
                <a:solidFill>
                  <a:srgbClr val="FF0000"/>
                </a:solidFill>
              </a:rPr>
              <a:t>データサイエンス</a:t>
            </a:r>
            <a:r>
              <a:rPr lang="ja-JP" altLang="en-US" dirty="0"/>
              <a:t>）＝データを専門的知識で分析</a:t>
            </a:r>
          </a:p>
          <a:p>
            <a:pPr marL="0" indent="0">
              <a:buNone/>
            </a:pPr>
            <a:r>
              <a:rPr lang="ja-JP" altLang="en-US" dirty="0"/>
              <a:t>　　　→データを分析すれば未来を予測可能</a:t>
            </a:r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・データサイエンスの分析対象</a:t>
            </a:r>
          </a:p>
          <a:p>
            <a:pPr marL="0" indent="0">
              <a:buNone/>
            </a:pPr>
            <a:r>
              <a:rPr lang="ja-JP" altLang="en-US" dirty="0"/>
              <a:t>　　従来（　</a:t>
            </a:r>
            <a:r>
              <a:rPr lang="ja-JP" altLang="en-US" dirty="0">
                <a:solidFill>
                  <a:schemeClr val="tx2"/>
                </a:solidFill>
              </a:rPr>
              <a:t>構造化データ　</a:t>
            </a:r>
            <a:r>
              <a:rPr lang="ja-JP" altLang="en-US" dirty="0"/>
              <a:t>）＝数値や記号などのデータ</a:t>
            </a:r>
          </a:p>
          <a:p>
            <a:pPr marL="0" indent="0">
              <a:buNone/>
            </a:pPr>
            <a:r>
              <a:rPr lang="ja-JP" altLang="en-US" dirty="0"/>
              <a:t>　　今は（　</a:t>
            </a:r>
            <a:r>
              <a:rPr lang="ja-JP" altLang="en-US" dirty="0">
                <a:solidFill>
                  <a:schemeClr val="tx2"/>
                </a:solidFill>
              </a:rPr>
              <a:t>非構造化データ　</a:t>
            </a:r>
            <a:r>
              <a:rPr lang="ja-JP" altLang="en-US" dirty="0"/>
              <a:t>）＝音声や動画、画像も対象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・（　</a:t>
            </a:r>
            <a:r>
              <a:rPr lang="ja-JP" altLang="en-US" dirty="0">
                <a:solidFill>
                  <a:srgbClr val="FF0000"/>
                </a:solidFill>
              </a:rPr>
              <a:t>ビッグデータ</a:t>
            </a:r>
            <a:r>
              <a:rPr lang="ja-JP" altLang="en-US" dirty="0"/>
              <a:t>　）＝大量かつ多様なデータ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（例）</a:t>
            </a:r>
            <a:r>
              <a:rPr lang="en-US" altLang="ja-JP" dirty="0"/>
              <a:t>SNS</a:t>
            </a:r>
            <a:r>
              <a:rPr lang="ja-JP" altLang="en-US" dirty="0"/>
              <a:t>の書込み、センサなど</a:t>
            </a:r>
          </a:p>
          <a:p>
            <a:pPr marL="0" indent="0">
              <a:buNone/>
            </a:pPr>
            <a:r>
              <a:rPr lang="ja-JP" altLang="en-US" dirty="0"/>
              <a:t>　　　　→分析すればさまざまなことを予測できる</a:t>
            </a: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FA2D7059-68E9-833B-A0B9-337ECB6C3D28}"/>
              </a:ext>
            </a:extLst>
          </p:cNvPr>
          <p:cNvSpPr/>
          <p:nvPr/>
        </p:nvSpPr>
        <p:spPr>
          <a:xfrm>
            <a:off x="1658470" y="2698377"/>
            <a:ext cx="1353671" cy="31376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BE47CF96-CDE0-FC9E-AFE9-9DB8740CE861}"/>
              </a:ext>
            </a:extLst>
          </p:cNvPr>
          <p:cNvSpPr/>
          <p:nvPr/>
        </p:nvSpPr>
        <p:spPr>
          <a:xfrm>
            <a:off x="1658469" y="4437670"/>
            <a:ext cx="1353671" cy="31376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1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245B53A-9888-3918-6902-671BF11D1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ＴＲＹ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　　調べてみよう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10D72CC-2322-5E4C-2E22-5905EDEA3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374673" cy="1105834"/>
          </a:xfrm>
        </p:spPr>
        <p:txBody>
          <a:bodyPr/>
          <a:lstStyle/>
          <a:p>
            <a:r>
              <a:rPr lang="ja-JP" altLang="en-US" dirty="0"/>
              <a:t>日本一○○を食べる都道府県はどこか調べよう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（例）日本一</a:t>
            </a:r>
            <a:r>
              <a:rPr lang="ja-JP" altLang="en-US" dirty="0">
                <a:highlight>
                  <a:srgbClr val="FFFF00"/>
                </a:highlight>
              </a:rPr>
              <a:t>ラーメン</a:t>
            </a:r>
            <a:r>
              <a:rPr lang="ja-JP" altLang="en-US" dirty="0"/>
              <a:t>を食べる都道府県はどこ？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FA4D2AA-47C3-B7D3-7F20-76EC3BAE6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60152"/>
              </p:ext>
            </p:extLst>
          </p:nvPr>
        </p:nvGraphicFramePr>
        <p:xfrm>
          <a:off x="896470" y="3154082"/>
          <a:ext cx="609600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9812">
                  <a:extLst>
                    <a:ext uri="{9D8B030D-6E8A-4147-A177-3AD203B41FA5}">
                      <a16:colId xmlns:a16="http://schemas.microsoft.com/office/drawing/2014/main" val="2149904496"/>
                    </a:ext>
                  </a:extLst>
                </a:gridCol>
                <a:gridCol w="4016188">
                  <a:extLst>
                    <a:ext uri="{9D8B030D-6E8A-4147-A177-3AD203B41FA5}">
                      <a16:colId xmlns:a16="http://schemas.microsoft.com/office/drawing/2014/main" val="2966510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○○に入れる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食べ物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64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ランキング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１～３位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98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なぜ多いのか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その理由は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342709"/>
                  </a:ext>
                </a:extLst>
              </a:tr>
            </a:tbl>
          </a:graphicData>
        </a:graphic>
      </p:graphicFrame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08FE9306-C894-E8B0-1568-B4EE2BC75912}"/>
              </a:ext>
            </a:extLst>
          </p:cNvPr>
          <p:cNvSpPr/>
          <p:nvPr/>
        </p:nvSpPr>
        <p:spPr>
          <a:xfrm>
            <a:off x="2519081" y="5706405"/>
            <a:ext cx="1864660" cy="705786"/>
          </a:xfrm>
          <a:prstGeom prst="wedgeRoundRectCallout">
            <a:avLst>
              <a:gd name="adj1" fmla="val -47860"/>
              <a:gd name="adj2" fmla="val -110937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調べてもいいし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考えてもいい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643BBFB3-A9F1-5DB9-37A5-3DE14428674A}"/>
              </a:ext>
            </a:extLst>
          </p:cNvPr>
          <p:cNvSpPr/>
          <p:nvPr/>
        </p:nvSpPr>
        <p:spPr>
          <a:xfrm>
            <a:off x="3550022" y="3154082"/>
            <a:ext cx="1864660" cy="705786"/>
          </a:xfrm>
          <a:prstGeom prst="wedgeRoundRectCallout">
            <a:avLst>
              <a:gd name="adj1" fmla="val -47860"/>
              <a:gd name="adj2" fmla="val -110937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ここは自分で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食べ物を考える</a:t>
            </a:r>
          </a:p>
        </p:txBody>
      </p:sp>
    </p:spTree>
    <p:extLst>
      <p:ext uri="{BB962C8B-B14F-4D97-AF65-F5344CB8AC3E}">
        <p14:creationId xmlns:p14="http://schemas.microsoft.com/office/powerpoint/2010/main" val="20772040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2DD92-FE79-6D7F-9275-68F52FC9E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EDF0876-A5AF-C2F6-9227-737C976B3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２　データの分析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BB2E27EA-3D36-E9CD-E042-9C96CFBD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371915" cy="49494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/>
              <a:t>①データの収集</a:t>
            </a:r>
          </a:p>
          <a:p>
            <a:pPr marL="0" indent="0">
              <a:buNone/>
            </a:pPr>
            <a:r>
              <a:rPr lang="ja-JP" altLang="en-US" dirty="0"/>
              <a:t>・（</a:t>
            </a:r>
            <a:r>
              <a:rPr lang="ja-JP" altLang="en-US" dirty="0">
                <a:solidFill>
                  <a:srgbClr val="FF0000"/>
                </a:solidFill>
              </a:rPr>
              <a:t>アンケート調査</a:t>
            </a:r>
            <a:r>
              <a:rPr lang="ja-JP" altLang="en-US" dirty="0"/>
              <a:t>）＝多くの人に質問を行い回答を集める</a:t>
            </a:r>
          </a:p>
          <a:p>
            <a:pPr marL="0" indent="0">
              <a:buNone/>
            </a:pPr>
            <a:r>
              <a:rPr lang="ja-JP" altLang="en-US" dirty="0"/>
              <a:t>　　　・方法で：（</a:t>
            </a:r>
            <a:r>
              <a:rPr lang="ja-JP" altLang="en-US" dirty="0">
                <a:solidFill>
                  <a:schemeClr val="tx2"/>
                </a:solidFill>
              </a:rPr>
              <a:t>質問紙調査</a:t>
            </a:r>
            <a:r>
              <a:rPr lang="ja-JP" altLang="en-US" dirty="0"/>
              <a:t>）、（</a:t>
            </a:r>
            <a:r>
              <a:rPr lang="en-US" altLang="ja-JP" dirty="0">
                <a:solidFill>
                  <a:schemeClr val="tx2"/>
                </a:solidFill>
              </a:rPr>
              <a:t>Web</a:t>
            </a:r>
            <a:r>
              <a:rPr lang="ja-JP" altLang="en-US" dirty="0">
                <a:solidFill>
                  <a:schemeClr val="tx2"/>
                </a:solidFill>
              </a:rPr>
              <a:t>調査</a:t>
            </a:r>
            <a:r>
              <a:rPr lang="ja-JP" altLang="en-US" dirty="0"/>
              <a:t>）、（</a:t>
            </a:r>
            <a:r>
              <a:rPr lang="ja-JP" altLang="en-US" dirty="0">
                <a:solidFill>
                  <a:schemeClr val="tx2"/>
                </a:solidFill>
              </a:rPr>
              <a:t>街頭調査</a:t>
            </a:r>
            <a:r>
              <a:rPr lang="ja-JP" altLang="en-US" dirty="0"/>
              <a:t>）</a:t>
            </a:r>
          </a:p>
          <a:p>
            <a:pPr marL="0" indent="0">
              <a:buNone/>
            </a:pPr>
            <a:r>
              <a:rPr lang="ja-JP" altLang="en-US" dirty="0"/>
              <a:t>　　　・対象で：（</a:t>
            </a:r>
            <a:r>
              <a:rPr lang="ja-JP" altLang="en-US" dirty="0">
                <a:solidFill>
                  <a:schemeClr val="tx2"/>
                </a:solidFill>
              </a:rPr>
              <a:t>全数調査</a:t>
            </a:r>
            <a:r>
              <a:rPr lang="ja-JP" altLang="en-US" dirty="0"/>
              <a:t>）、（</a:t>
            </a:r>
            <a:r>
              <a:rPr lang="ja-JP" altLang="en-US" dirty="0">
                <a:solidFill>
                  <a:schemeClr val="tx2"/>
                </a:solidFill>
              </a:rPr>
              <a:t>標本調査</a:t>
            </a:r>
            <a:r>
              <a:rPr lang="ja-JP" altLang="en-US" dirty="0"/>
              <a:t>）＝一部を抽出</a:t>
            </a:r>
          </a:p>
          <a:p>
            <a:pPr marL="0" indent="0">
              <a:buNone/>
            </a:pPr>
            <a:r>
              <a:rPr lang="ja-JP" altLang="en-US" dirty="0"/>
              <a:t>・（</a:t>
            </a:r>
            <a:r>
              <a:rPr lang="ja-JP" altLang="en-US" dirty="0">
                <a:solidFill>
                  <a:srgbClr val="FF0000"/>
                </a:solidFill>
              </a:rPr>
              <a:t>オープンデータ</a:t>
            </a:r>
            <a:r>
              <a:rPr lang="ja-JP" altLang="en-US" dirty="0"/>
              <a:t>）の利用＝国などが広く公開するデータ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②データの整理</a:t>
            </a:r>
          </a:p>
          <a:p>
            <a:pPr marL="0" indent="0">
              <a:buNone/>
            </a:pPr>
            <a:r>
              <a:rPr lang="ja-JP" altLang="en-US" dirty="0"/>
              <a:t>１）データの確認：（</a:t>
            </a:r>
            <a:r>
              <a:rPr lang="ja-JP" altLang="en-US" dirty="0">
                <a:solidFill>
                  <a:schemeClr val="tx2"/>
                </a:solidFill>
              </a:rPr>
              <a:t>欠損値</a:t>
            </a:r>
            <a:r>
              <a:rPr lang="ja-JP" altLang="en-US" dirty="0"/>
              <a:t>）、（</a:t>
            </a:r>
            <a:r>
              <a:rPr lang="ja-JP" altLang="en-US" dirty="0">
                <a:solidFill>
                  <a:schemeClr val="tx2"/>
                </a:solidFill>
              </a:rPr>
              <a:t>外れ値</a:t>
            </a:r>
            <a:r>
              <a:rPr lang="ja-JP" altLang="en-US" dirty="0"/>
              <a:t>）を除く</a:t>
            </a:r>
          </a:p>
          <a:p>
            <a:pPr marL="0" indent="0">
              <a:buNone/>
            </a:pPr>
            <a:r>
              <a:rPr lang="ja-JP" altLang="en-US" dirty="0"/>
              <a:t>２）集計：（</a:t>
            </a:r>
            <a:r>
              <a:rPr lang="ja-JP" altLang="en-US" dirty="0">
                <a:solidFill>
                  <a:schemeClr val="tx2"/>
                </a:solidFill>
              </a:rPr>
              <a:t>単純集計</a:t>
            </a:r>
            <a:r>
              <a:rPr lang="ja-JP" altLang="en-US" dirty="0"/>
              <a:t>）＝項目ごとに集計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（</a:t>
            </a:r>
            <a:r>
              <a:rPr lang="ja-JP" altLang="en-US" dirty="0">
                <a:solidFill>
                  <a:schemeClr val="tx2"/>
                </a:solidFill>
              </a:rPr>
              <a:t>クロス集計</a:t>
            </a:r>
            <a:r>
              <a:rPr lang="ja-JP" altLang="en-US" dirty="0"/>
              <a:t>）＝２以上の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　　　カテゴリ間で集計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BDA010E-F5E7-70EB-B796-70C9A7E38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159" y="5393619"/>
            <a:ext cx="2123595" cy="138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471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DDD42D-E4CC-D015-3556-B11B5BAF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３　データの種類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1BFE008F-26CE-DB8F-65D8-E45898A7DC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48" y="1825625"/>
          <a:ext cx="7886699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3467">
                  <a:extLst>
                    <a:ext uri="{9D8B030D-6E8A-4147-A177-3AD203B41FA5}">
                      <a16:colId xmlns:a16="http://schemas.microsoft.com/office/drawing/2014/main" val="2591555881"/>
                    </a:ext>
                  </a:extLst>
                </a:gridCol>
                <a:gridCol w="5153232">
                  <a:extLst>
                    <a:ext uri="{9D8B030D-6E8A-4147-A177-3AD203B41FA5}">
                      <a16:colId xmlns:a16="http://schemas.microsoft.com/office/drawing/2014/main" val="792648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種類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尺度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85812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（　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量的データ　</a:t>
                      </a:r>
                      <a:r>
                        <a:rPr kumimoji="1" lang="ja-JP" altLang="en-US" sz="2400" dirty="0"/>
                        <a:t>）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</a:t>
                      </a:r>
                      <a:r>
                        <a:rPr kumimoji="1" lang="en-US" altLang="ja-JP" sz="2400" dirty="0"/>
                        <a:t>=</a:t>
                      </a:r>
                      <a:r>
                        <a:rPr kumimoji="1" lang="ja-JP" altLang="en-US" sz="2400" dirty="0"/>
                        <a:t>計算できる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2400" dirty="0">
                          <a:solidFill>
                            <a:schemeClr val="accent1"/>
                          </a:solidFill>
                        </a:rPr>
                        <a:t>間隔尺度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）＝足し算・引き算が可能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　例：温度、西暦　←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は相対的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9124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2400" dirty="0">
                          <a:solidFill>
                            <a:schemeClr val="accent1"/>
                          </a:solidFill>
                        </a:rPr>
                        <a:t>比例尺度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）＝全ての計算が可能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　例：身長、年齢　←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は絶対的な意味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4959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2400" dirty="0"/>
                        <a:t>（　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質的データ　</a:t>
                      </a:r>
                      <a:r>
                        <a:rPr kumimoji="1" lang="ja-JP" altLang="en-US" sz="2400" dirty="0"/>
                        <a:t>）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＝計算できない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2400" dirty="0">
                          <a:solidFill>
                            <a:schemeClr val="accent1"/>
                          </a:solidFill>
                        </a:rPr>
                        <a:t>名義尺度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）＝数値に意味はない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　例：電話番号、血液型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70117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2400" dirty="0">
                          <a:solidFill>
                            <a:schemeClr val="accent1"/>
                          </a:solidFill>
                        </a:rPr>
                        <a:t>順序尺度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）＝数値の順序に意味あり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　例：順位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90922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48DC04-E52C-AB40-6F46-D4D1670B370A}"/>
              </a:ext>
            </a:extLst>
          </p:cNvPr>
          <p:cNvSpPr txBox="1"/>
          <p:nvPr/>
        </p:nvSpPr>
        <p:spPr>
          <a:xfrm>
            <a:off x="246181" y="5709601"/>
            <a:ext cx="8768866" cy="70788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Ｑ１　地震の震度は何尺度？＝計算できず、数値の大小に意味があるから・・</a:t>
            </a:r>
            <a:endParaRPr kumimoji="1" lang="en-US" altLang="ja-JP" sz="2000" dirty="0"/>
          </a:p>
          <a:p>
            <a:r>
              <a:rPr kumimoji="1" lang="ja-JP" altLang="en-US" sz="2000" dirty="0"/>
              <a:t>Ｑ２　テストの点数は何尺度？＝計算できて、</a:t>
            </a:r>
            <a:r>
              <a:rPr kumimoji="1" lang="en-US" altLang="ja-JP" sz="2000" dirty="0"/>
              <a:t>0</a:t>
            </a:r>
            <a:r>
              <a:rPr kumimoji="1" lang="ja-JP" altLang="en-US" sz="2000" dirty="0"/>
              <a:t>に絶対的な意味があるから・・</a:t>
            </a:r>
            <a:endParaRPr kumimoji="1"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253100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BD3A7-6934-44C2-D529-CFDFB16F2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93EA92B1-D083-19FA-3E87-013B740D6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４　関係の分析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0E15CE26-FBEE-1DBA-1AC6-8E01AAA1D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・（　</a:t>
            </a:r>
            <a:r>
              <a:rPr lang="ja-JP" altLang="en-US" dirty="0">
                <a:solidFill>
                  <a:srgbClr val="FF0000"/>
                </a:solidFill>
              </a:rPr>
              <a:t>相関関係　</a:t>
            </a:r>
            <a:r>
              <a:rPr lang="ja-JP" altLang="en-US" dirty="0"/>
              <a:t>）＝２つの要素が互いに影響し合う</a:t>
            </a:r>
          </a:p>
          <a:p>
            <a:pPr marL="0" indent="0"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chemeClr val="tx2"/>
                </a:solidFill>
              </a:rPr>
              <a:t>正の相関　</a:t>
            </a:r>
            <a:r>
              <a:rPr lang="ja-JP" altLang="en-US" dirty="0"/>
              <a:t>）＝一方が増えると、増える関係　</a:t>
            </a:r>
          </a:p>
          <a:p>
            <a:pPr marL="0" indent="0"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chemeClr val="tx2"/>
                </a:solidFill>
              </a:rPr>
              <a:t>負の相関　</a:t>
            </a:r>
            <a:r>
              <a:rPr lang="ja-JP" altLang="en-US" dirty="0"/>
              <a:t>）＝一方が増えると、減る関係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・（　</a:t>
            </a:r>
            <a:r>
              <a:rPr lang="ja-JP" altLang="en-US" dirty="0">
                <a:solidFill>
                  <a:srgbClr val="FF0000"/>
                </a:solidFill>
              </a:rPr>
              <a:t>因果関係　</a:t>
            </a:r>
            <a:r>
              <a:rPr lang="ja-JP" altLang="en-US" dirty="0"/>
              <a:t>）＝原因と結果の関係のこと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→相関関係があるからと言って、必ず因果関係が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あるとは限らない！</a:t>
            </a:r>
          </a:p>
          <a:p>
            <a:pPr marL="0" indent="0"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69679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C7FE19-DB1D-5C95-710B-C53AE56487A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 cmpd="dbl">
            <a:solidFill>
              <a:srgbClr val="FF0000"/>
            </a:solidFill>
          </a:ln>
        </p:spPr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グラフで分析しよう</a:t>
            </a:r>
          </a:p>
        </p:txBody>
      </p:sp>
      <p:pic>
        <p:nvPicPr>
          <p:cNvPr id="9" name="図 8" descr="日本人、過去最大の86万人減少―人口動態調査 : 外国人、初の300万人超に | nippon.com">
            <a:extLst>
              <a:ext uri="{FF2B5EF4-FFF2-40B4-BE49-F238E27FC236}">
                <a16:creationId xmlns:a16="http://schemas.microsoft.com/office/drawing/2014/main" id="{8D1D9652-4CF9-2156-2821-D47CEAC3A1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25" y="1881554"/>
            <a:ext cx="5740351" cy="4914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48475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C98F5-1208-5E47-8109-3E509B76B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3C1AF6-F97E-A4BE-8849-A640076914BC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 cmpd="dbl">
            <a:solidFill>
              <a:srgbClr val="FF0000"/>
            </a:solidFill>
          </a:ln>
        </p:spPr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グラフで分析しよう</a:t>
            </a:r>
          </a:p>
        </p:txBody>
      </p:sp>
      <p:pic>
        <p:nvPicPr>
          <p:cNvPr id="9" name="図 8" descr="日本人、過去最大の86万人減少―人口動態調査 : 外国人、初の300万人超に | nippon.com">
            <a:extLst>
              <a:ext uri="{FF2B5EF4-FFF2-40B4-BE49-F238E27FC236}">
                <a16:creationId xmlns:a16="http://schemas.microsoft.com/office/drawing/2014/main" id="{99675123-ECC9-8701-EE87-08D9333460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49" y="1893277"/>
            <a:ext cx="2864827" cy="245264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213E26B-91B4-5234-53CC-64196FE42D2F}"/>
              </a:ext>
            </a:extLst>
          </p:cNvPr>
          <p:cNvSpPr txBox="1"/>
          <p:nvPr/>
        </p:nvSpPr>
        <p:spPr>
          <a:xfrm>
            <a:off x="3667254" y="1893277"/>
            <a:ext cx="55684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①最近はどのように変化している？</a:t>
            </a:r>
            <a:endParaRPr kumimoji="1" lang="en-US" altLang="ja-JP" sz="2400" dirty="0"/>
          </a:p>
          <a:p>
            <a:r>
              <a:rPr kumimoji="1" lang="ja-JP" altLang="en-US" sz="2400" dirty="0"/>
              <a:t>　→最近いつから増えてる？減ってる？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②未来を予想した場合、どう変化すると予想できる</a:t>
            </a:r>
            <a:endParaRPr kumimoji="1" lang="en-US" altLang="ja-JP" sz="2400" dirty="0"/>
          </a:p>
          <a:p>
            <a:r>
              <a:rPr kumimoji="1" lang="ja-JP" altLang="en-US" sz="2400" dirty="0"/>
              <a:t>　→今後どのように変化するのか　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33CC1B-3C50-61A4-9A08-485D326ABA49}"/>
              </a:ext>
            </a:extLst>
          </p:cNvPr>
          <p:cNvSpPr txBox="1"/>
          <p:nvPr/>
        </p:nvSpPr>
        <p:spPr>
          <a:xfrm>
            <a:off x="628649" y="5835620"/>
            <a:ext cx="8257315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</a:rPr>
              <a:t>過去や最近のデータから未来が予想できる！</a:t>
            </a:r>
          </a:p>
        </p:txBody>
      </p:sp>
    </p:spTree>
    <p:extLst>
      <p:ext uri="{BB962C8B-B14F-4D97-AF65-F5344CB8AC3E}">
        <p14:creationId xmlns:p14="http://schemas.microsoft.com/office/powerpoint/2010/main" val="9913082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BECA1-237A-C576-F5A2-94F7C0F1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振り返り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2CE9C9-EE5A-9113-9C54-0741C2D4D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No.2</a:t>
            </a:r>
            <a:r>
              <a:rPr kumimoji="1" lang="ja-JP" altLang="en-US" dirty="0"/>
              <a:t>２の実習・学習で学んだこと、気づいたこと、考えたことを　</a:t>
            </a:r>
            <a:r>
              <a:rPr kumimoji="1" lang="ja-JP" altLang="en-US" u="sng" dirty="0"/>
              <a:t>箇条書きで</a:t>
            </a:r>
            <a:r>
              <a:rPr kumimoji="1" lang="en-US" altLang="ja-JP" u="sng" dirty="0"/>
              <a:t>3</a:t>
            </a:r>
            <a:r>
              <a:rPr kumimoji="1" lang="ja-JP" altLang="en-US" u="sng" dirty="0"/>
              <a:t>行以上</a:t>
            </a:r>
            <a:r>
              <a:rPr kumimoji="1" lang="ja-JP" altLang="en-US" dirty="0"/>
              <a:t>書きましょう。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B8E662B-EEBE-2645-BDB0-F3BE63F663C2}"/>
              </a:ext>
            </a:extLst>
          </p:cNvPr>
          <p:cNvGraphicFramePr>
            <a:graphicFrameLocks noGrp="1"/>
          </p:cNvGraphicFramePr>
          <p:nvPr/>
        </p:nvGraphicFramePr>
        <p:xfrm>
          <a:off x="863111" y="2925028"/>
          <a:ext cx="7073411" cy="3251935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7073411">
                  <a:extLst>
                    <a:ext uri="{9D8B030D-6E8A-4147-A177-3AD203B41FA5}">
                      <a16:colId xmlns:a16="http://schemas.microsoft.com/office/drawing/2014/main" val="1590234180"/>
                    </a:ext>
                  </a:extLst>
                </a:gridCol>
              </a:tblGrid>
              <a:tr h="3251935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51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060F6C-8CBF-432B-AB96-E914CAEF6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「とどラン」とは</a:t>
            </a:r>
            <a:br>
              <a:rPr kumimoji="1" lang="en-US" altLang="ja-JP" dirty="0"/>
            </a:br>
            <a:r>
              <a:rPr kumimoji="1" lang="ja-JP" altLang="en-US" sz="2400" dirty="0"/>
              <a:t>（</a:t>
            </a:r>
            <a:r>
              <a:rPr kumimoji="1" lang="en-US" altLang="ja-JP" sz="2400" dirty="0"/>
              <a:t>https://todo-ran.com/</a:t>
            </a:r>
            <a:r>
              <a:rPr kumimoji="1" lang="ja-JP" altLang="en-US" sz="2400" dirty="0"/>
              <a:t>）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D2937FA-90D7-43CF-84C4-F06E3E7BAD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111" y="3320535"/>
            <a:ext cx="5283777" cy="312316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525705" y="6443698"/>
            <a:ext cx="22028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200" dirty="0"/>
              <a:t>（</a:t>
            </a:r>
            <a:r>
              <a:rPr kumimoji="1" lang="en-US" altLang="ja-JP" sz="1200" dirty="0"/>
              <a:t>https://todo-ran.com/</a:t>
            </a:r>
            <a:r>
              <a:rPr kumimoji="1" lang="ja-JP" altLang="en-US" sz="1200" dirty="0"/>
              <a:t>）</a:t>
            </a:r>
            <a:endParaRPr lang="ja-JP" altLang="en-US" sz="1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8650" y="1797627"/>
            <a:ext cx="7886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・さまざまなデータ（国土・インフラ、社会・政治、文化・暮らし・健康、娯楽・スポーツ、店舗分布、その他）について、都道府県別のデータを公開している</a:t>
            </a:r>
            <a:r>
              <a:rPr kumimoji="1" lang="en-US" altLang="ja-JP" sz="2400" dirty="0"/>
              <a:t>Web</a:t>
            </a:r>
            <a:r>
              <a:rPr kumimoji="1" lang="ja-JP" altLang="en-US" sz="2400" dirty="0"/>
              <a:t>サイト</a:t>
            </a:r>
          </a:p>
        </p:txBody>
      </p:sp>
    </p:spTree>
    <p:extLst>
      <p:ext uri="{BB962C8B-B14F-4D97-AF65-F5344CB8AC3E}">
        <p14:creationId xmlns:p14="http://schemas.microsoft.com/office/powerpoint/2010/main" val="12954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37" y="620101"/>
            <a:ext cx="4266740" cy="4284408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6525705" y="6443698"/>
            <a:ext cx="22028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200" dirty="0"/>
              <a:t>（</a:t>
            </a:r>
            <a:r>
              <a:rPr kumimoji="1" lang="en-US" altLang="ja-JP" sz="1200" dirty="0"/>
              <a:t>https://todo-ran.com/</a:t>
            </a:r>
            <a:r>
              <a:rPr kumimoji="1" lang="ja-JP" altLang="en-US" sz="1200" dirty="0"/>
              <a:t>）</a:t>
            </a:r>
            <a:endParaRPr lang="ja-JP" altLang="en-US" sz="120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E7724D2-9C1C-4AF2-9029-F3EC55E2EC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011" y="832757"/>
            <a:ext cx="4324995" cy="533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30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FB228A5-479A-70A3-7415-B62AF33DA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実習１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5A655F-E8E4-BC9D-0F78-DD9AEA1EA8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2024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　ワークシートに記入する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34301" y="2125951"/>
            <a:ext cx="832017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ja-JP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とどらん」のデータから、自分が「なぜそうなるのか」と興味を持ったデータを</a:t>
            </a:r>
            <a:r>
              <a:rPr kumimoji="0" lang="en-US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kumimoji="0" lang="ja-JP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つ書きだそう</a:t>
            </a:r>
            <a:endParaRPr kumimoji="0" lang="ja-JP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9E4005B-9824-7E52-3D14-BEC91CD5F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847664"/>
              </p:ext>
            </p:extLst>
          </p:nvPr>
        </p:nvGraphicFramePr>
        <p:xfrm>
          <a:off x="831272" y="4047836"/>
          <a:ext cx="7250545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0545">
                  <a:extLst>
                    <a:ext uri="{9D8B030D-6E8A-4147-A177-3AD203B41FA5}">
                      <a16:colId xmlns:a16="http://schemas.microsoft.com/office/drawing/2014/main" val="12051837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86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23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F85E33-0E10-FEC2-350F-FC1A6436E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気になるデータから考えよう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7DC7EE-0954-E67F-7EEA-8C36DC2FF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17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（例）都道府県別の甲子園の勝利数のデータ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どんなデータと関係あるだろう？</a:t>
            </a:r>
            <a:endParaRPr lang="en-US" altLang="ja-JP" dirty="0"/>
          </a:p>
          <a:p>
            <a:r>
              <a:rPr lang="ja-JP" altLang="en-US" dirty="0"/>
              <a:t>予選が厳しいから　→　高校数のデータ</a:t>
            </a:r>
            <a:endParaRPr lang="en-US" altLang="ja-JP" dirty="0"/>
          </a:p>
          <a:p>
            <a:r>
              <a:rPr lang="ja-JP" altLang="en-US" dirty="0"/>
              <a:t>たくさん練習できるから　→　晴天日数のデータ</a:t>
            </a:r>
            <a:endParaRPr lang="en-US" altLang="ja-JP" dirty="0"/>
          </a:p>
          <a:p>
            <a:r>
              <a:rPr lang="ja-JP" altLang="en-US" dirty="0"/>
              <a:t>野球をする人が多いから　→　競技人口のデータ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データ同士の関係（相関関係）をしらべれば関係があるかどうかがわかる</a:t>
            </a: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F3606960-F82A-AC50-0052-7D43F8970EA3}"/>
              </a:ext>
            </a:extLst>
          </p:cNvPr>
          <p:cNvSpPr/>
          <p:nvPr/>
        </p:nvSpPr>
        <p:spPr>
          <a:xfrm>
            <a:off x="3774141" y="4849907"/>
            <a:ext cx="1398494" cy="60063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E4CAA33B-41D9-088C-B89F-0715400B4AC6}"/>
              </a:ext>
            </a:extLst>
          </p:cNvPr>
          <p:cNvSpPr/>
          <p:nvPr/>
        </p:nvSpPr>
        <p:spPr>
          <a:xfrm>
            <a:off x="3693459" y="2286002"/>
            <a:ext cx="1398494" cy="60063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23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7DF9DAB-367C-CBE6-0C56-A0B21B40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仮説を立てる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513BF5-F71D-C13E-DE80-BD7294A12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95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DPゴシック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2905</TotalTime>
  <Words>2272</Words>
  <Application>Microsoft Office PowerPoint</Application>
  <PresentationFormat>画面に合わせる (4:3)</PresentationFormat>
  <Paragraphs>319</Paragraphs>
  <Slides>35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1" baseType="lpstr">
      <vt:lpstr>BIZ UDPゴシック</vt:lpstr>
      <vt:lpstr>ＭＳ ゴシック</vt:lpstr>
      <vt:lpstr>游ゴシック</vt:lpstr>
      <vt:lpstr>Arial</vt:lpstr>
      <vt:lpstr>Century</vt:lpstr>
      <vt:lpstr>Office テーマ</vt:lpstr>
      <vt:lpstr>データの活用①</vt:lpstr>
      <vt:lpstr>第4章３節 　データの活用① </vt:lpstr>
      <vt:lpstr>【ＴＲＹ】 　　　調べてみよう</vt:lpstr>
      <vt:lpstr>「とどラン」とは （https://todo-ran.com/）</vt:lpstr>
      <vt:lpstr>PowerPoint プレゼンテーション</vt:lpstr>
      <vt:lpstr>実習１</vt:lpstr>
      <vt:lpstr>◇手順１ 　　　ワークシートに記入する</vt:lpstr>
      <vt:lpstr>気になるデータから考えよう</vt:lpstr>
      <vt:lpstr>仮説を立てる</vt:lpstr>
      <vt:lpstr>仮説を立てる①「仮説の例」</vt:lpstr>
      <vt:lpstr>仮説を立てる②気を付けること</vt:lpstr>
      <vt:lpstr>使えそうなデータを探す</vt:lpstr>
      <vt:lpstr>◇手順２ 　　ワークシートに記入しよう</vt:lpstr>
      <vt:lpstr>関係があるかどうか 　　　　どうやって調べるのか？</vt:lpstr>
      <vt:lpstr>実習２　調べてみる</vt:lpstr>
      <vt:lpstr>今日の作業の手順（分析準備）</vt:lpstr>
      <vt:lpstr>PowerPoint プレゼンテーション</vt:lpstr>
      <vt:lpstr>検証をする①「データのコピー」</vt:lpstr>
      <vt:lpstr>今日の作業の手順（分析する）</vt:lpstr>
      <vt:lpstr>データをコピーするときに</vt:lpstr>
      <vt:lpstr>PowerPoint プレゼンテーション</vt:lpstr>
      <vt:lpstr>ワークシートに記入する</vt:lpstr>
      <vt:lpstr>中央値と平均値の違い</vt:lpstr>
      <vt:lpstr>PowerPoint プレゼンテーション</vt:lpstr>
      <vt:lpstr>考察する①「相関」を確認する</vt:lpstr>
      <vt:lpstr>ワークシートに記入する</vt:lpstr>
      <vt:lpstr>関係があるかどうか 　　　　どうやって調べるのか？</vt:lpstr>
      <vt:lpstr>No.22　知識の整理</vt:lpstr>
      <vt:lpstr>【知識の整理】１　データの活用</vt:lpstr>
      <vt:lpstr>【知識の整理】２　データの分析</vt:lpstr>
      <vt:lpstr>【知識の整理】３　データの種類</vt:lpstr>
      <vt:lpstr>【知識の整理】４　関係の分析</vt:lpstr>
      <vt:lpstr>【確認課題】グラフで分析しよう</vt:lpstr>
      <vt:lpstr>【確認課題】グラフで分析しよう</vt:lpstr>
      <vt:lpstr>【振り返り】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弘之 岡本</dc:creator>
  <cp:lastModifiedBy>弘之 岡本</cp:lastModifiedBy>
  <cp:revision>26</cp:revision>
  <dcterms:created xsi:type="dcterms:W3CDTF">2024-12-16T22:52:20Z</dcterms:created>
  <dcterms:modified xsi:type="dcterms:W3CDTF">2026-03-09T08:39:15Z</dcterms:modified>
</cp:coreProperties>
</file>