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82" r:id="rId2"/>
    <p:sldId id="405" r:id="rId3"/>
    <p:sldId id="406" r:id="rId4"/>
    <p:sldId id="435" r:id="rId5"/>
    <p:sldId id="414" r:id="rId6"/>
    <p:sldId id="427" r:id="rId7"/>
    <p:sldId id="408" r:id="rId8"/>
    <p:sldId id="403" r:id="rId9"/>
    <p:sldId id="407" r:id="rId10"/>
    <p:sldId id="410" r:id="rId11"/>
    <p:sldId id="431" r:id="rId12"/>
    <p:sldId id="432" r:id="rId13"/>
    <p:sldId id="413" r:id="rId14"/>
    <p:sldId id="415" r:id="rId15"/>
    <p:sldId id="416" r:id="rId16"/>
    <p:sldId id="428" r:id="rId17"/>
    <p:sldId id="417" r:id="rId18"/>
    <p:sldId id="419" r:id="rId19"/>
    <p:sldId id="420" r:id="rId20"/>
    <p:sldId id="421" r:id="rId21"/>
    <p:sldId id="423" r:id="rId22"/>
    <p:sldId id="436" r:id="rId23"/>
    <p:sldId id="422" r:id="rId24"/>
    <p:sldId id="433" r:id="rId25"/>
    <p:sldId id="424" r:id="rId26"/>
    <p:sldId id="391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80" d="100"/>
          <a:sy n="80" d="100"/>
        </p:scale>
        <p:origin x="15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-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弘之 岡本" userId="dbbc262f0484d2ae" providerId="LiveId" clId="{68F33DBB-651F-47FA-BE12-A47836A0E710}"/>
    <pc:docChg chg="undo custSel addSld delSld modSld sldOrd">
      <pc:chgData name="弘之 岡本" userId="dbbc262f0484d2ae" providerId="LiveId" clId="{68F33DBB-651F-47FA-BE12-A47836A0E710}" dt="2026-03-10T05:46:17.744" v="2749" actId="47"/>
      <pc:docMkLst>
        <pc:docMk/>
      </pc:docMkLst>
      <pc:sldChg chg="modSp mod">
        <pc:chgData name="弘之 岡本" userId="dbbc262f0484d2ae" providerId="LiveId" clId="{68F33DBB-651F-47FA-BE12-A47836A0E710}" dt="2026-03-10T05:45:20.089" v="2745" actId="20577"/>
        <pc:sldMkLst>
          <pc:docMk/>
          <pc:sldMk cId="3757310390" sldId="282"/>
        </pc:sldMkLst>
        <pc:spChg chg="mod">
          <ac:chgData name="弘之 岡本" userId="dbbc262f0484d2ae" providerId="LiveId" clId="{68F33DBB-651F-47FA-BE12-A47836A0E710}" dt="2026-03-10T05:45:20.089" v="2745" actId="20577"/>
          <ac:spMkLst>
            <pc:docMk/>
            <pc:sldMk cId="3757310390" sldId="282"/>
            <ac:spMk id="6" creationId="{B6772886-E741-2995-5683-E77875E78E5F}"/>
          </ac:spMkLst>
        </pc:spChg>
      </pc:sldChg>
      <pc:sldChg chg="add ord">
        <pc:chgData name="弘之 岡本" userId="dbbc262f0484d2ae" providerId="LiveId" clId="{68F33DBB-651F-47FA-BE12-A47836A0E710}" dt="2026-01-08T23:57:51.196" v="2229"/>
        <pc:sldMkLst>
          <pc:docMk/>
          <pc:sldMk cId="1515832439" sldId="393"/>
        </pc:sldMkLst>
      </pc:sldChg>
      <pc:sldChg chg="delSp modSp mod">
        <pc:chgData name="弘之 岡本" userId="dbbc262f0484d2ae" providerId="LiveId" clId="{68F33DBB-651F-47FA-BE12-A47836A0E710}" dt="2026-01-08T00:33:13.996" v="206" actId="20577"/>
        <pc:sldMkLst>
          <pc:docMk/>
          <pc:sldMk cId="147593532" sldId="407"/>
        </pc:sldMkLst>
      </pc:sldChg>
      <pc:sldChg chg="del mod ord modShow">
        <pc:chgData name="弘之 岡本" userId="dbbc262f0484d2ae" providerId="LiveId" clId="{68F33DBB-651F-47FA-BE12-A47836A0E710}" dt="2026-01-13T01:43:02.780" v="2230" actId="47"/>
        <pc:sldMkLst>
          <pc:docMk/>
          <pc:sldMk cId="4171026913" sldId="409"/>
        </pc:sldMkLst>
      </pc:sldChg>
      <pc:sldChg chg="del">
        <pc:chgData name="弘之 岡本" userId="dbbc262f0484d2ae" providerId="LiveId" clId="{68F33DBB-651F-47FA-BE12-A47836A0E710}" dt="2026-01-08T02:47:57.156" v="1458" actId="47"/>
        <pc:sldMkLst>
          <pc:docMk/>
          <pc:sldMk cId="2514064973" sldId="411"/>
        </pc:sldMkLst>
      </pc:sldChg>
      <pc:sldChg chg="modSp mod ord">
        <pc:chgData name="弘之 岡本" userId="dbbc262f0484d2ae" providerId="LiveId" clId="{68F33DBB-651F-47FA-BE12-A47836A0E710}" dt="2026-01-08T02:06:25.916" v="1246" actId="20577"/>
        <pc:sldMkLst>
          <pc:docMk/>
          <pc:sldMk cId="1240270917" sldId="412"/>
        </pc:sldMkLst>
      </pc:sldChg>
      <pc:sldChg chg="addSp modSp mod">
        <pc:chgData name="弘之 岡本" userId="dbbc262f0484d2ae" providerId="LiveId" clId="{68F33DBB-651F-47FA-BE12-A47836A0E710}" dt="2026-01-14T23:06:59.233" v="2732" actId="1076"/>
        <pc:sldMkLst>
          <pc:docMk/>
          <pc:sldMk cId="1492808406" sldId="413"/>
        </pc:sldMkLst>
      </pc:sldChg>
      <pc:sldChg chg="modSp mod">
        <pc:chgData name="弘之 岡本" userId="dbbc262f0484d2ae" providerId="LiveId" clId="{68F33DBB-651F-47FA-BE12-A47836A0E710}" dt="2026-01-08T02:50:16.228" v="1470" actId="20577"/>
        <pc:sldMkLst>
          <pc:docMk/>
          <pc:sldMk cId="2411325856" sldId="416"/>
        </pc:sldMkLst>
      </pc:sldChg>
      <pc:sldChg chg="del">
        <pc:chgData name="弘之 岡本" userId="dbbc262f0484d2ae" providerId="LiveId" clId="{68F33DBB-651F-47FA-BE12-A47836A0E710}" dt="2026-03-10T05:46:14.816" v="2748" actId="47"/>
        <pc:sldMkLst>
          <pc:docMk/>
          <pc:sldMk cId="274909206" sldId="418"/>
        </pc:sldMkLst>
      </pc:sldChg>
      <pc:sldChg chg="modSp mod">
        <pc:chgData name="弘之 岡本" userId="dbbc262f0484d2ae" providerId="LiveId" clId="{68F33DBB-651F-47FA-BE12-A47836A0E710}" dt="2026-01-14T22:55:10.687" v="2377" actId="207"/>
        <pc:sldMkLst>
          <pc:docMk/>
          <pc:sldMk cId="3696498564" sldId="421"/>
        </pc:sldMkLst>
      </pc:sldChg>
      <pc:sldChg chg="addSp delSp modSp mod">
        <pc:chgData name="弘之 岡本" userId="dbbc262f0484d2ae" providerId="LiveId" clId="{68F33DBB-651F-47FA-BE12-A47836A0E710}" dt="2026-01-13T01:46:51.219" v="2338" actId="478"/>
        <pc:sldMkLst>
          <pc:docMk/>
          <pc:sldMk cId="511558458" sldId="422"/>
        </pc:sldMkLst>
      </pc:sldChg>
      <pc:sldChg chg="ord">
        <pc:chgData name="弘之 岡本" userId="dbbc262f0484d2ae" providerId="LiveId" clId="{68F33DBB-651F-47FA-BE12-A47836A0E710}" dt="2026-01-13T01:44:31.758" v="2232"/>
        <pc:sldMkLst>
          <pc:docMk/>
          <pc:sldMk cId="3440548658" sldId="423"/>
        </pc:sldMkLst>
      </pc:sldChg>
      <pc:sldChg chg="del">
        <pc:chgData name="弘之 岡本" userId="dbbc262f0484d2ae" providerId="LiveId" clId="{68F33DBB-651F-47FA-BE12-A47836A0E710}" dt="2026-01-08T02:50:55.189" v="1471" actId="47"/>
        <pc:sldMkLst>
          <pc:docMk/>
          <pc:sldMk cId="1205373539" sldId="425"/>
        </pc:sldMkLst>
      </pc:sldChg>
      <pc:sldChg chg="add del ord">
        <pc:chgData name="弘之 岡本" userId="dbbc262f0484d2ae" providerId="LiveId" clId="{68F33DBB-651F-47FA-BE12-A47836A0E710}" dt="2026-03-10T05:46:17.744" v="2749" actId="47"/>
        <pc:sldMkLst>
          <pc:docMk/>
          <pc:sldMk cId="498074190" sldId="426"/>
        </pc:sldMkLst>
      </pc:sldChg>
      <pc:sldChg chg="addSp delSp modSp new mod ord">
        <pc:chgData name="弘之 岡本" userId="dbbc262f0484d2ae" providerId="LiveId" clId="{68F33DBB-651F-47FA-BE12-A47836A0E710}" dt="2026-01-08T23:36:04.437" v="1879"/>
        <pc:sldMkLst>
          <pc:docMk/>
          <pc:sldMk cId="2116459749" sldId="429"/>
        </pc:sldMkLst>
      </pc:sldChg>
      <pc:sldChg chg="addSp delSp modSp new mod">
        <pc:chgData name="弘之 岡本" userId="dbbc262f0484d2ae" providerId="LiveId" clId="{68F33DBB-651F-47FA-BE12-A47836A0E710}" dt="2026-01-08T00:39:30.972" v="513" actId="1076"/>
        <pc:sldMkLst>
          <pc:docMk/>
          <pc:sldMk cId="3406113935" sldId="430"/>
        </pc:sldMkLst>
      </pc:sldChg>
      <pc:sldChg chg="addSp modSp new mod">
        <pc:chgData name="弘之 岡本" userId="dbbc262f0484d2ae" providerId="LiveId" clId="{68F33DBB-651F-47FA-BE12-A47836A0E710}" dt="2026-01-08T23:37:07.755" v="1884" actId="14100"/>
        <pc:sldMkLst>
          <pc:docMk/>
          <pc:sldMk cId="800877143" sldId="431"/>
        </pc:sldMkLst>
      </pc:sldChg>
      <pc:sldChg chg="addSp delSp modSp new mod">
        <pc:chgData name="弘之 岡本" userId="dbbc262f0484d2ae" providerId="LiveId" clId="{68F33DBB-651F-47FA-BE12-A47836A0E710}" dt="2026-01-14T22:57:33.518" v="2439" actId="732"/>
        <pc:sldMkLst>
          <pc:docMk/>
          <pc:sldMk cId="2791880895" sldId="432"/>
        </pc:sldMkLst>
      </pc:sldChg>
      <pc:sldChg chg="addSp delSp modSp new mod">
        <pc:chgData name="弘之 岡本" userId="dbbc262f0484d2ae" providerId="LiveId" clId="{68F33DBB-651F-47FA-BE12-A47836A0E710}" dt="2026-01-08T03:32:03.883" v="1876" actId="11529"/>
        <pc:sldMkLst>
          <pc:docMk/>
          <pc:sldMk cId="1676953572" sldId="433"/>
        </pc:sldMkLst>
      </pc:sldChg>
      <pc:sldChg chg="add ord">
        <pc:chgData name="弘之 岡本" userId="dbbc262f0484d2ae" providerId="LiveId" clId="{68F33DBB-651F-47FA-BE12-A47836A0E710}" dt="2026-01-14T23:09:53.831" v="2735"/>
        <pc:sldMkLst>
          <pc:docMk/>
          <pc:sldMk cId="3493736786" sldId="434"/>
        </pc:sldMkLst>
      </pc:sldChg>
      <pc:sldChg chg="addSp delSp modSp new mod ord modClrScheme chgLayout">
        <pc:chgData name="弘之 岡本" userId="dbbc262f0484d2ae" providerId="LiveId" clId="{68F33DBB-651F-47FA-BE12-A47836A0E710}" dt="2026-01-08T23:55:06.390" v="2226"/>
        <pc:sldMkLst>
          <pc:docMk/>
          <pc:sldMk cId="1542997073" sldId="435"/>
        </pc:sldMkLst>
      </pc:sldChg>
      <pc:sldChg chg="addSp delSp modSp new mod modClrScheme chgLayout">
        <pc:chgData name="弘之 岡本" userId="dbbc262f0484d2ae" providerId="LiveId" clId="{68F33DBB-651F-47FA-BE12-A47836A0E710}" dt="2026-01-13T01:45:45.042" v="2269" actId="1076"/>
        <pc:sldMkLst>
          <pc:docMk/>
          <pc:sldMk cId="2930744157" sldId="436"/>
        </pc:sldMkLst>
      </pc:sldChg>
      <pc:sldChg chg="add ord">
        <pc:chgData name="弘之 岡本" userId="dbbc262f0484d2ae" providerId="LiveId" clId="{68F33DBB-651F-47FA-BE12-A47836A0E710}" dt="2026-01-14T23:58:55.367" v="2741"/>
        <pc:sldMkLst>
          <pc:docMk/>
          <pc:sldMk cId="2840566727" sldId="437"/>
        </pc:sldMkLst>
      </pc:sldChg>
    </pc:docChg>
  </pc:docChgLst>
  <pc:docChgLst>
    <pc:chgData name="弘之 岡本" userId="dbbc262f0484d2ae" providerId="LiveId" clId="{9E0548B0-9606-4D23-BB29-257A465741DA}"/>
    <pc:docChg chg="custSel delSld modSld sldOrd">
      <pc:chgData name="弘之 岡本" userId="dbbc262f0484d2ae" providerId="LiveId" clId="{9E0548B0-9606-4D23-BB29-257A465741DA}" dt="2024-11-14T00:28:49.687" v="71" actId="20577"/>
      <pc:docMkLst>
        <pc:docMk/>
      </pc:docMkLst>
      <pc:sldChg chg="del">
        <pc:chgData name="弘之 岡本" userId="dbbc262f0484d2ae" providerId="LiveId" clId="{9E0548B0-9606-4D23-BB29-257A465741DA}" dt="2024-11-14T00:28:31.001" v="64" actId="47"/>
        <pc:sldMkLst>
          <pc:docMk/>
          <pc:sldMk cId="2672380774" sldId="257"/>
        </pc:sldMkLst>
      </pc:sldChg>
      <pc:sldChg chg="modSp mod">
        <pc:chgData name="弘之 岡本" userId="dbbc262f0484d2ae" providerId="LiveId" clId="{9E0548B0-9606-4D23-BB29-257A465741DA}" dt="2024-11-14T00:15:39.198" v="29" actId="20577"/>
        <pc:sldMkLst>
          <pc:docMk/>
          <pc:sldMk cId="3757310390" sldId="282"/>
        </pc:sldMkLst>
      </pc:sldChg>
      <pc:sldChg chg="modSp mod ord">
        <pc:chgData name="弘之 岡本" userId="dbbc262f0484d2ae" providerId="LiveId" clId="{9E0548B0-9606-4D23-BB29-257A465741DA}" dt="2024-11-14T00:28:49.687" v="71" actId="20577"/>
        <pc:sldMkLst>
          <pc:docMk/>
          <pc:sldMk cId="1122063270" sldId="391"/>
        </pc:sldMkLst>
      </pc:sldChg>
      <pc:sldChg chg="del">
        <pc:chgData name="弘之 岡本" userId="dbbc262f0484d2ae" providerId="LiveId" clId="{9E0548B0-9606-4D23-BB29-257A465741DA}" dt="2024-11-14T00:28:31.001" v="64" actId="47"/>
        <pc:sldMkLst>
          <pc:docMk/>
          <pc:sldMk cId="3498743514" sldId="398"/>
        </pc:sldMkLst>
      </pc:sldChg>
      <pc:sldChg chg="del">
        <pc:chgData name="弘之 岡本" userId="dbbc262f0484d2ae" providerId="LiveId" clId="{9E0548B0-9606-4D23-BB29-257A465741DA}" dt="2024-11-14T00:28:31.001" v="64" actId="47"/>
        <pc:sldMkLst>
          <pc:docMk/>
          <pc:sldMk cId="721953381" sldId="399"/>
        </pc:sldMkLst>
      </pc:sldChg>
      <pc:sldChg chg="del">
        <pc:chgData name="弘之 岡本" userId="dbbc262f0484d2ae" providerId="LiveId" clId="{9E0548B0-9606-4D23-BB29-257A465741DA}" dt="2024-11-14T00:28:31.001" v="64" actId="47"/>
        <pc:sldMkLst>
          <pc:docMk/>
          <pc:sldMk cId="4052771907" sldId="400"/>
        </pc:sldMkLst>
      </pc:sldChg>
      <pc:sldChg chg="del">
        <pc:chgData name="弘之 岡本" userId="dbbc262f0484d2ae" providerId="LiveId" clId="{9E0548B0-9606-4D23-BB29-257A465741DA}" dt="2024-11-14T00:28:31.001" v="64" actId="47"/>
        <pc:sldMkLst>
          <pc:docMk/>
          <pc:sldMk cId="3197573628" sldId="401"/>
        </pc:sldMkLst>
      </pc:sldChg>
      <pc:sldChg chg="del">
        <pc:chgData name="弘之 岡本" userId="dbbc262f0484d2ae" providerId="LiveId" clId="{9E0548B0-9606-4D23-BB29-257A465741DA}" dt="2024-11-14T00:28:31.001" v="64" actId="47"/>
        <pc:sldMkLst>
          <pc:docMk/>
          <pc:sldMk cId="3260401346" sldId="402"/>
        </pc:sldMkLst>
      </pc:sldChg>
      <pc:sldChg chg="modSp mod">
        <pc:chgData name="弘之 岡本" userId="dbbc262f0484d2ae" providerId="LiveId" clId="{9E0548B0-9606-4D23-BB29-257A465741DA}" dt="2024-11-14T00:27:12.428" v="61" actId="20577"/>
        <pc:sldMkLst>
          <pc:docMk/>
          <pc:sldMk cId="938216068" sldId="403"/>
        </pc:sldMkLst>
      </pc:sldChg>
      <pc:sldChg chg="del">
        <pc:chgData name="弘之 岡本" userId="dbbc262f0484d2ae" providerId="LiveId" clId="{9E0548B0-9606-4D23-BB29-257A465741DA}" dt="2024-11-14T00:28:31.001" v="64" actId="47"/>
        <pc:sldMkLst>
          <pc:docMk/>
          <pc:sldMk cId="1356604866" sldId="404"/>
        </pc:sldMkLst>
      </pc:sldChg>
      <pc:sldChg chg="del">
        <pc:chgData name="弘之 岡本" userId="dbbc262f0484d2ae" providerId="LiveId" clId="{9E0548B0-9606-4D23-BB29-257A465741DA}" dt="2024-11-14T00:28:31.001" v="64" actId="47"/>
        <pc:sldMkLst>
          <pc:docMk/>
          <pc:sldMk cId="7409850" sldId="405"/>
        </pc:sldMkLst>
      </pc:sldChg>
      <pc:sldChg chg="del">
        <pc:chgData name="弘之 岡本" userId="dbbc262f0484d2ae" providerId="LiveId" clId="{9E0548B0-9606-4D23-BB29-257A465741DA}" dt="2024-11-14T00:28:31.001" v="64" actId="47"/>
        <pc:sldMkLst>
          <pc:docMk/>
          <pc:sldMk cId="1757642539" sldId="406"/>
        </pc:sldMkLst>
      </pc:sldChg>
      <pc:sldChg chg="del">
        <pc:chgData name="弘之 岡本" userId="dbbc262f0484d2ae" providerId="LiveId" clId="{9E0548B0-9606-4D23-BB29-257A465741DA}" dt="2024-11-14T00:28:31.001" v="64" actId="47"/>
        <pc:sldMkLst>
          <pc:docMk/>
          <pc:sldMk cId="3455447557" sldId="407"/>
        </pc:sldMkLst>
      </pc:sldChg>
      <pc:sldChg chg="del">
        <pc:chgData name="弘之 岡本" userId="dbbc262f0484d2ae" providerId="LiveId" clId="{9E0548B0-9606-4D23-BB29-257A465741DA}" dt="2024-11-14T00:28:31.001" v="64" actId="47"/>
        <pc:sldMkLst>
          <pc:docMk/>
          <pc:sldMk cId="439915835" sldId="408"/>
        </pc:sldMkLst>
      </pc:sldChg>
      <pc:sldChg chg="del">
        <pc:chgData name="弘之 岡本" userId="dbbc262f0484d2ae" providerId="LiveId" clId="{9E0548B0-9606-4D23-BB29-257A465741DA}" dt="2024-11-14T00:28:31.001" v="64" actId="47"/>
        <pc:sldMkLst>
          <pc:docMk/>
          <pc:sldMk cId="3456191867" sldId="409"/>
        </pc:sldMkLst>
      </pc:sldChg>
      <pc:sldChg chg="del">
        <pc:chgData name="弘之 岡本" userId="dbbc262f0484d2ae" providerId="LiveId" clId="{9E0548B0-9606-4D23-BB29-257A465741DA}" dt="2024-11-14T00:28:31.001" v="64" actId="47"/>
        <pc:sldMkLst>
          <pc:docMk/>
          <pc:sldMk cId="3860508509" sldId="410"/>
        </pc:sldMkLst>
      </pc:sldChg>
      <pc:sldChg chg="del">
        <pc:chgData name="弘之 岡本" userId="dbbc262f0484d2ae" providerId="LiveId" clId="{9E0548B0-9606-4D23-BB29-257A465741DA}" dt="2024-11-14T00:28:31.001" v="64" actId="47"/>
        <pc:sldMkLst>
          <pc:docMk/>
          <pc:sldMk cId="748905075" sldId="411"/>
        </pc:sldMkLst>
      </pc:sldChg>
      <pc:sldChg chg="del">
        <pc:chgData name="弘之 岡本" userId="dbbc262f0484d2ae" providerId="LiveId" clId="{9E0548B0-9606-4D23-BB29-257A465741DA}" dt="2024-11-14T00:28:31.001" v="64" actId="47"/>
        <pc:sldMkLst>
          <pc:docMk/>
          <pc:sldMk cId="1628740224" sldId="412"/>
        </pc:sldMkLst>
      </pc:sldChg>
      <pc:sldChg chg="del">
        <pc:chgData name="弘之 岡本" userId="dbbc262f0484d2ae" providerId="LiveId" clId="{9E0548B0-9606-4D23-BB29-257A465741DA}" dt="2024-11-14T00:28:31.001" v="64" actId="47"/>
        <pc:sldMkLst>
          <pc:docMk/>
          <pc:sldMk cId="2153965792" sldId="413"/>
        </pc:sldMkLst>
      </pc:sldChg>
      <pc:sldChg chg="del">
        <pc:chgData name="弘之 岡本" userId="dbbc262f0484d2ae" providerId="LiveId" clId="{9E0548B0-9606-4D23-BB29-257A465741DA}" dt="2024-11-14T00:28:31.001" v="64" actId="47"/>
        <pc:sldMkLst>
          <pc:docMk/>
          <pc:sldMk cId="3119846086" sldId="414"/>
        </pc:sldMkLst>
      </pc:sldChg>
      <pc:sldChg chg="del">
        <pc:chgData name="弘之 岡本" userId="dbbc262f0484d2ae" providerId="LiveId" clId="{9E0548B0-9606-4D23-BB29-257A465741DA}" dt="2024-11-14T00:28:31.001" v="64" actId="47"/>
        <pc:sldMkLst>
          <pc:docMk/>
          <pc:sldMk cId="3497672008" sldId="415"/>
        </pc:sldMkLst>
      </pc:sldChg>
    </pc:docChg>
  </pc:docChgLst>
  <pc:docChgLst>
    <pc:chgData name="弘之 岡本" userId="dbbc262f0484d2ae" providerId="LiveId" clId="{2021F817-139E-4D6B-A5DC-2EC8E1579009}"/>
    <pc:docChg chg="delSld">
      <pc:chgData name="弘之 岡本" userId="dbbc262f0484d2ae" providerId="LiveId" clId="{2021F817-139E-4D6B-A5DC-2EC8E1579009}" dt="2026-03-09T08:44:45.411" v="5" actId="47"/>
      <pc:docMkLst>
        <pc:docMk/>
      </pc:docMkLst>
      <pc:sldChg chg="del">
        <pc:chgData name="弘之 岡本" userId="dbbc262f0484d2ae" providerId="LiveId" clId="{2021F817-139E-4D6B-A5DC-2EC8E1579009}" dt="2026-03-09T08:43:25.239" v="0" actId="47"/>
        <pc:sldMkLst>
          <pc:docMk/>
          <pc:sldMk cId="1515832439" sldId="393"/>
        </pc:sldMkLst>
      </pc:sldChg>
      <pc:sldChg chg="del">
        <pc:chgData name="弘之 岡本" userId="dbbc262f0484d2ae" providerId="LiveId" clId="{2021F817-139E-4D6B-A5DC-2EC8E1579009}" dt="2026-03-09T08:44:45.411" v="5" actId="47"/>
        <pc:sldMkLst>
          <pc:docMk/>
          <pc:sldMk cId="1240270917" sldId="412"/>
        </pc:sldMkLst>
      </pc:sldChg>
      <pc:sldChg chg="del">
        <pc:chgData name="弘之 岡本" userId="dbbc262f0484d2ae" providerId="LiveId" clId="{2021F817-139E-4D6B-A5DC-2EC8E1579009}" dt="2026-03-09T08:44:01.948" v="3" actId="47"/>
        <pc:sldMkLst>
          <pc:docMk/>
          <pc:sldMk cId="2116459749" sldId="429"/>
        </pc:sldMkLst>
      </pc:sldChg>
      <pc:sldChg chg="del">
        <pc:chgData name="弘之 岡本" userId="dbbc262f0484d2ae" providerId="LiveId" clId="{2021F817-139E-4D6B-A5DC-2EC8E1579009}" dt="2026-03-09T08:44:36.251" v="4" actId="47"/>
        <pc:sldMkLst>
          <pc:docMk/>
          <pc:sldMk cId="3406113935" sldId="430"/>
        </pc:sldMkLst>
      </pc:sldChg>
      <pc:sldChg chg="del">
        <pc:chgData name="弘之 岡本" userId="dbbc262f0484d2ae" providerId="LiveId" clId="{2021F817-139E-4D6B-A5DC-2EC8E1579009}" dt="2026-03-09T08:43:29.191" v="2" actId="47"/>
        <pc:sldMkLst>
          <pc:docMk/>
          <pc:sldMk cId="3493736786" sldId="434"/>
        </pc:sldMkLst>
      </pc:sldChg>
      <pc:sldChg chg="del">
        <pc:chgData name="弘之 岡本" userId="dbbc262f0484d2ae" providerId="LiveId" clId="{2021F817-139E-4D6B-A5DC-2EC8E1579009}" dt="2026-03-09T08:43:27.613" v="1" actId="47"/>
        <pc:sldMkLst>
          <pc:docMk/>
          <pc:sldMk cId="2840566727" sldId="437"/>
        </pc:sldMkLst>
      </pc:sldChg>
    </pc:docChg>
  </pc:docChgLst>
  <pc:docChgLst>
    <pc:chgData name="弘之 岡本" userId="dbbc262f0484d2ae" providerId="LiveId" clId="{6098138B-4673-407D-A187-D9D4C01E69BD}"/>
    <pc:docChg chg="custSel modSld">
      <pc:chgData name="弘之 岡本" userId="dbbc262f0484d2ae" providerId="LiveId" clId="{6098138B-4673-407D-A187-D9D4C01E69BD}" dt="2024-11-18T11:07:14.998" v="514" actId="1076"/>
      <pc:docMkLst>
        <pc:docMk/>
      </pc:docMkLst>
      <pc:sldChg chg="addSp delSp modSp mod">
        <pc:chgData name="弘之 岡本" userId="dbbc262f0484d2ae" providerId="LiveId" clId="{6098138B-4673-407D-A187-D9D4C01E69BD}" dt="2024-11-18T11:07:14.998" v="514" actId="1076"/>
        <pc:sldMkLst>
          <pc:docMk/>
          <pc:sldMk cId="1240270917" sldId="41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382E20-7BA0-49DC-B6DD-D68D11A5A240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63174-C1F7-4E73-994B-2E67DA5C15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063174-C1F7-4E73-994B-2E67DA5C15E5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8711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2288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098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244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611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739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6974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2458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9427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3794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8049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3490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15C5A-4446-4078-8174-6AF67A84575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4889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B6772886-E741-2995-5683-E77875E78E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情報通信の</a:t>
            </a:r>
            <a:br>
              <a:rPr lang="en-US" altLang="ja-JP" dirty="0">
                <a:solidFill>
                  <a:srgbClr val="FF0000"/>
                </a:solidFill>
              </a:rPr>
            </a:br>
            <a:r>
              <a:rPr lang="ja-JP" altLang="en-US" dirty="0">
                <a:solidFill>
                  <a:srgbClr val="FF0000"/>
                </a:solidFill>
              </a:rPr>
              <a:t>セキュリティ</a:t>
            </a:r>
          </a:p>
        </p:txBody>
      </p:sp>
      <p:sp>
        <p:nvSpPr>
          <p:cNvPr id="7" name="字幕 6">
            <a:extLst>
              <a:ext uri="{FF2B5EF4-FFF2-40B4-BE49-F238E27FC236}">
                <a16:creationId xmlns:a16="http://schemas.microsoft.com/office/drawing/2014/main" id="{FDC080BC-C2EE-7136-4C0D-B1DAEEEA08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/>
              <a:t>情報</a:t>
            </a:r>
            <a:r>
              <a:rPr lang="en-US" altLang="ja-JP" dirty="0"/>
              <a:t>Ⅰ</a:t>
            </a:r>
            <a:r>
              <a:rPr lang="ja-JP" altLang="en-US" dirty="0"/>
              <a:t>　Ｎｏ．２０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339B745-DB05-BA0E-A0A3-8E1E586FDC54}"/>
              </a:ext>
            </a:extLst>
          </p:cNvPr>
          <p:cNvSpPr txBox="1"/>
          <p:nvPr/>
        </p:nvSpPr>
        <p:spPr>
          <a:xfrm>
            <a:off x="869795" y="4888210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インターネットも含めた情報通信ネットワークの</a:t>
            </a:r>
            <a:endParaRPr kumimoji="1" lang="en-US" altLang="ja-JP" sz="2400" dirty="0">
              <a:solidFill>
                <a:prstClr val="black"/>
              </a:solidFill>
              <a:latin typeface="Calibri" panose="020F0502020204030204"/>
              <a:ea typeface="ＭＳ Ｐゴシック" panose="020B060007020508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仕組みを学ぼう！</a:t>
            </a:r>
          </a:p>
        </p:txBody>
      </p:sp>
    </p:spTree>
    <p:extLst>
      <p:ext uri="{BB962C8B-B14F-4D97-AF65-F5344CB8AC3E}">
        <p14:creationId xmlns:p14="http://schemas.microsoft.com/office/powerpoint/2010/main" val="3757310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EADA34-18AC-BE25-78E1-54E2D0E129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9FE3DC-6534-DD5D-77C9-7E201842C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>
                <a:solidFill>
                  <a:srgbClr val="FF0000"/>
                </a:solidFill>
              </a:rPr>
              <a:t>【</a:t>
            </a:r>
            <a:r>
              <a:rPr lang="ja-JP" altLang="en-US" dirty="0">
                <a:solidFill>
                  <a:srgbClr val="FF0000"/>
                </a:solidFill>
              </a:rPr>
              <a:t>知識の整理</a:t>
            </a:r>
            <a:r>
              <a:rPr lang="en-US" altLang="ja-JP" dirty="0">
                <a:solidFill>
                  <a:srgbClr val="FF0000"/>
                </a:solidFill>
              </a:rPr>
              <a:t>】</a:t>
            </a:r>
            <a:br>
              <a:rPr lang="en-US" altLang="ja-JP" dirty="0">
                <a:solidFill>
                  <a:srgbClr val="FF0000"/>
                </a:solidFill>
              </a:rPr>
            </a:br>
            <a:r>
              <a:rPr lang="ja-JP" altLang="en-US" dirty="0">
                <a:solidFill>
                  <a:srgbClr val="FF0000"/>
                </a:solidFill>
              </a:rPr>
              <a:t>２</a:t>
            </a:r>
            <a:r>
              <a:rPr kumimoji="1" lang="ja-JP" altLang="en-US" dirty="0">
                <a:solidFill>
                  <a:srgbClr val="FF0000"/>
                </a:solidFill>
              </a:rPr>
              <a:t>．</a:t>
            </a:r>
            <a:r>
              <a:rPr kumimoji="1" lang="en-US" altLang="ja-JP" dirty="0">
                <a:solidFill>
                  <a:srgbClr val="FF0000"/>
                </a:solidFill>
              </a:rPr>
              <a:t>TCP/IP</a:t>
            </a:r>
            <a:r>
              <a:rPr kumimoji="1" lang="ja-JP" altLang="en-US" dirty="0">
                <a:solidFill>
                  <a:srgbClr val="FF0000"/>
                </a:solidFill>
              </a:rPr>
              <a:t>による通信のルール</a:t>
            </a:r>
            <a:endParaRPr lang="ja-JP" altLang="en-US" dirty="0">
              <a:solidFill>
                <a:srgbClr val="FF0000"/>
              </a:solidFill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2E67D57-0A97-53FD-0A24-BD91607D19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106" y="3785220"/>
            <a:ext cx="8686801" cy="191219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1AEF6FF-CED5-457C-E50C-292C6115E3DC}"/>
              </a:ext>
            </a:extLst>
          </p:cNvPr>
          <p:cNvSpPr txBox="1"/>
          <p:nvPr/>
        </p:nvSpPr>
        <p:spPr>
          <a:xfrm>
            <a:off x="334107" y="2150964"/>
            <a:ext cx="868680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en-US" sz="2800" kern="100" dirty="0">
                <a:effectLst/>
                <a:latin typeface="+mn-ea"/>
                <a:cs typeface="Times New Roman" panose="02020603050405020304" pitchFamily="18" charset="0"/>
              </a:rPr>
              <a:t>・</a:t>
            </a:r>
            <a:r>
              <a:rPr lang="ja-JP" altLang="ja-JP" sz="2800" kern="100" dirty="0">
                <a:effectLst/>
                <a:latin typeface="+mn-ea"/>
                <a:cs typeface="Times New Roman" panose="02020603050405020304" pitchFamily="18" charset="0"/>
              </a:rPr>
              <a:t>送信時に、通信するデータを（</a:t>
            </a:r>
            <a:r>
              <a:rPr lang="ja-JP" altLang="en-US" sz="2800" kern="100" dirty="0"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パケット</a:t>
            </a:r>
            <a:r>
              <a:rPr lang="ja-JP" altLang="ja-JP" sz="2800" kern="100" dirty="0">
                <a:effectLst/>
                <a:latin typeface="+mn-ea"/>
                <a:cs typeface="Times New Roman" panose="02020603050405020304" pitchFamily="18" charset="0"/>
              </a:rPr>
              <a:t>）に分割</a:t>
            </a:r>
            <a:r>
              <a:rPr lang="ja-JP" altLang="en-US" sz="2800" kern="100" dirty="0">
                <a:effectLst/>
                <a:latin typeface="+mn-ea"/>
                <a:cs typeface="Times New Roman" panose="02020603050405020304" pitchFamily="18" charset="0"/>
              </a:rPr>
              <a:t>する。</a:t>
            </a:r>
            <a:endParaRPr lang="en-US" altLang="ja-JP" sz="2800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algn="just"/>
            <a:r>
              <a:rPr lang="ja-JP" altLang="en-US" sz="2800" kern="100" dirty="0">
                <a:effectLst/>
                <a:latin typeface="+mn-ea"/>
                <a:cs typeface="Times New Roman" panose="02020603050405020304" pitchFamily="18" charset="0"/>
              </a:rPr>
              <a:t>・</a:t>
            </a:r>
            <a:r>
              <a:rPr lang="ja-JP" altLang="ja-JP" sz="2800" kern="100" dirty="0">
                <a:effectLst/>
                <a:latin typeface="+mn-ea"/>
                <a:cs typeface="Times New Roman" panose="02020603050405020304" pitchFamily="18" charset="0"/>
              </a:rPr>
              <a:t>宛先やパケットの</a:t>
            </a:r>
            <a:r>
              <a:rPr lang="ja-JP" altLang="ja-JP" sz="2800" dirty="0">
                <a:effectLst/>
                <a:latin typeface="+mn-ea"/>
                <a:cs typeface="Times New Roman" panose="02020603050405020304" pitchFamily="18" charset="0"/>
              </a:rPr>
              <a:t>順番を示す（</a:t>
            </a:r>
            <a:r>
              <a:rPr lang="ja-JP" altLang="ja-JP" sz="2800" dirty="0"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ヘッダ</a:t>
            </a:r>
            <a:r>
              <a:rPr lang="ja-JP" altLang="ja-JP" sz="2800" dirty="0">
                <a:effectLst/>
                <a:latin typeface="+mn-ea"/>
                <a:cs typeface="Times New Roman" panose="02020603050405020304" pitchFamily="18" charset="0"/>
              </a:rPr>
              <a:t>）とよばれる管理</a:t>
            </a:r>
            <a:endParaRPr lang="en-US" altLang="ja-JP" sz="2800" dirty="0">
              <a:effectLst/>
              <a:latin typeface="+mn-ea"/>
              <a:cs typeface="Times New Roman" panose="02020603050405020304" pitchFamily="18" charset="0"/>
            </a:endParaRPr>
          </a:p>
          <a:p>
            <a:pPr algn="just"/>
            <a:r>
              <a:rPr lang="ja-JP" altLang="en-US" sz="2800" dirty="0">
                <a:latin typeface="+mn-ea"/>
                <a:cs typeface="Times New Roman" panose="02020603050405020304" pitchFamily="18" charset="0"/>
              </a:rPr>
              <a:t>　</a:t>
            </a:r>
            <a:r>
              <a:rPr lang="ja-JP" altLang="ja-JP" sz="2800" dirty="0">
                <a:effectLst/>
                <a:latin typeface="+mn-ea"/>
                <a:cs typeface="Times New Roman" panose="02020603050405020304" pitchFamily="18" charset="0"/>
              </a:rPr>
              <a:t>情報</a:t>
            </a:r>
            <a:r>
              <a:rPr lang="ja-JP" altLang="en-US" sz="2800" dirty="0">
                <a:effectLst/>
                <a:latin typeface="+mn-ea"/>
                <a:cs typeface="Times New Roman" panose="02020603050405020304" pitchFamily="18" charset="0"/>
              </a:rPr>
              <a:t>をそれぞれの階層でデータに</a:t>
            </a:r>
            <a:r>
              <a:rPr lang="ja-JP" altLang="ja-JP" sz="2800" dirty="0">
                <a:effectLst/>
                <a:latin typeface="+mn-ea"/>
                <a:cs typeface="Times New Roman" panose="02020603050405020304" pitchFamily="18" charset="0"/>
              </a:rPr>
              <a:t>付加</a:t>
            </a:r>
            <a:r>
              <a:rPr lang="ja-JP" altLang="en-US" sz="2800" dirty="0">
                <a:effectLst/>
                <a:latin typeface="+mn-ea"/>
                <a:cs typeface="Times New Roman" panose="02020603050405020304" pitchFamily="18" charset="0"/>
              </a:rPr>
              <a:t>する</a:t>
            </a:r>
            <a:r>
              <a:rPr lang="ja-JP" altLang="en-US" sz="2800" dirty="0">
                <a:latin typeface="+mn-ea"/>
                <a:cs typeface="Times New Roman" panose="02020603050405020304" pitchFamily="18" charset="0"/>
              </a:rPr>
              <a:t>。</a:t>
            </a:r>
            <a:endParaRPr lang="ja-JP" altLang="en-US" sz="2800" dirty="0">
              <a:latin typeface="+mn-ea"/>
            </a:endParaRPr>
          </a:p>
        </p:txBody>
      </p:sp>
      <p:sp>
        <p:nvSpPr>
          <p:cNvPr id="8" name="吹き出し: 角を丸めた四角形 7">
            <a:extLst>
              <a:ext uri="{FF2B5EF4-FFF2-40B4-BE49-F238E27FC236}">
                <a16:creationId xmlns:a16="http://schemas.microsoft.com/office/drawing/2014/main" id="{2C94DAB1-0F87-9895-989E-C248DD05302A}"/>
              </a:ext>
            </a:extLst>
          </p:cNvPr>
          <p:cNvSpPr/>
          <p:nvPr/>
        </p:nvSpPr>
        <p:spPr>
          <a:xfrm>
            <a:off x="3223847" y="5946677"/>
            <a:ext cx="5521569" cy="740738"/>
          </a:xfrm>
          <a:prstGeom prst="wedgeRoundRectCallout">
            <a:avLst>
              <a:gd name="adj1" fmla="val -3471"/>
              <a:gd name="adj2" fmla="val -176020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/>
              <a:t>データはパケット単位で送るので、宛先、アプリの種類、順番をヘッダとして追加して送信する</a:t>
            </a:r>
          </a:p>
        </p:txBody>
      </p:sp>
    </p:spTree>
    <p:extLst>
      <p:ext uri="{BB962C8B-B14F-4D97-AF65-F5344CB8AC3E}">
        <p14:creationId xmlns:p14="http://schemas.microsoft.com/office/powerpoint/2010/main" val="35664685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858BE-2EC9-E726-5665-26A66FE7F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FF0000"/>
                </a:solidFill>
              </a:rPr>
              <a:t>【</a:t>
            </a:r>
            <a:r>
              <a:rPr lang="ja-JP" altLang="en-US" dirty="0">
                <a:solidFill>
                  <a:srgbClr val="FF0000"/>
                </a:solidFill>
              </a:rPr>
              <a:t>知識の整理</a:t>
            </a:r>
            <a:r>
              <a:rPr lang="en-US" altLang="ja-JP" dirty="0">
                <a:solidFill>
                  <a:srgbClr val="FF0000"/>
                </a:solidFill>
              </a:rPr>
              <a:t>】 </a:t>
            </a:r>
            <a:br>
              <a:rPr lang="en-US" altLang="ja-JP" dirty="0">
                <a:solidFill>
                  <a:srgbClr val="FF0000"/>
                </a:solidFill>
              </a:rPr>
            </a:br>
            <a:r>
              <a:rPr kumimoji="1" lang="ja-JP" altLang="en-US" dirty="0">
                <a:solidFill>
                  <a:srgbClr val="FF0000"/>
                </a:solidFill>
              </a:rPr>
              <a:t>３．通信は</a:t>
            </a:r>
            <a:r>
              <a:rPr kumimoji="1" lang="en-US" altLang="ja-JP" dirty="0">
                <a:solidFill>
                  <a:srgbClr val="FF0000"/>
                </a:solidFill>
              </a:rPr>
              <a:t>4</a:t>
            </a:r>
            <a:r>
              <a:rPr kumimoji="1" lang="ja-JP" altLang="en-US" dirty="0">
                <a:solidFill>
                  <a:srgbClr val="FF0000"/>
                </a:solidFill>
              </a:rPr>
              <a:t>階層で分担して通信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2AB29D0-52FF-FAE1-398C-74CD9BFEE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5651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手紙で通信することに例えるとルールに沿って分担</a:t>
            </a:r>
            <a:endParaRPr lang="en-US" altLang="ja-JP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969A3163-B620-6080-0561-D413C44CC3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001157"/>
              </p:ext>
            </p:extLst>
          </p:nvPr>
        </p:nvGraphicFramePr>
        <p:xfrm>
          <a:off x="523874" y="2459036"/>
          <a:ext cx="8467726" cy="3779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7622">
                  <a:extLst>
                    <a:ext uri="{9D8B030D-6E8A-4147-A177-3AD203B41FA5}">
                      <a16:colId xmlns:a16="http://schemas.microsoft.com/office/drawing/2014/main" val="3953959912"/>
                    </a:ext>
                  </a:extLst>
                </a:gridCol>
                <a:gridCol w="5220104">
                  <a:extLst>
                    <a:ext uri="{9D8B030D-6E8A-4147-A177-3AD203B41FA5}">
                      <a16:colId xmlns:a16="http://schemas.microsoft.com/office/drawing/2014/main" val="20823781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①手紙を書く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データを作る</a:t>
                      </a:r>
                      <a:endParaRPr kumimoji="1" lang="en-US" altLang="ja-JP" sz="2800" dirty="0"/>
                    </a:p>
                    <a:p>
                      <a:r>
                        <a:rPr kumimoji="1" lang="ja-JP" altLang="en-US" sz="2800" dirty="0"/>
                        <a:t>（</a:t>
                      </a:r>
                      <a:r>
                        <a:rPr kumimoji="1" lang="ja-JP" altLang="en-US" sz="2800" dirty="0">
                          <a:solidFill>
                            <a:srgbClr val="FF0000"/>
                          </a:solidFill>
                        </a:rPr>
                        <a:t>アプリケーション</a:t>
                      </a:r>
                      <a:r>
                        <a:rPr kumimoji="1" lang="ja-JP" altLang="en-US" sz="2800" dirty="0"/>
                        <a:t>）層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37067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②切手、宛先を書く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通信の準備をする</a:t>
                      </a:r>
                      <a:endParaRPr kumimoji="1" lang="en-US" altLang="ja-JP" sz="2800" dirty="0"/>
                    </a:p>
                    <a:p>
                      <a:r>
                        <a:rPr kumimoji="1" lang="ja-JP" altLang="en-US" sz="2800" dirty="0"/>
                        <a:t>（</a:t>
                      </a:r>
                      <a:r>
                        <a:rPr kumimoji="1" lang="ja-JP" altLang="en-US" sz="2800" dirty="0">
                          <a:solidFill>
                            <a:srgbClr val="FF0000"/>
                          </a:solidFill>
                        </a:rPr>
                        <a:t>トランスポート</a:t>
                      </a:r>
                      <a:r>
                        <a:rPr kumimoji="1" lang="ja-JP" altLang="en-US" sz="2800" dirty="0"/>
                        <a:t>）層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1527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③郵便局に出す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宛先に届ける</a:t>
                      </a:r>
                      <a:endParaRPr kumimoji="1" lang="en-US" altLang="ja-JP" sz="2800" dirty="0"/>
                    </a:p>
                    <a:p>
                      <a:r>
                        <a:rPr kumimoji="1" lang="ja-JP" altLang="en-US" sz="2800" dirty="0"/>
                        <a:t>（</a:t>
                      </a:r>
                      <a:r>
                        <a:rPr kumimoji="1" lang="ja-JP" altLang="en-US" sz="2800" dirty="0">
                          <a:solidFill>
                            <a:srgbClr val="FF0000"/>
                          </a:solidFill>
                        </a:rPr>
                        <a:t>インターネット</a:t>
                      </a:r>
                      <a:r>
                        <a:rPr kumimoji="1" lang="ja-JP" altLang="en-US" sz="2800" dirty="0"/>
                        <a:t>）層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23176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④郵便局が運ぶ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届ける方法を決める</a:t>
                      </a:r>
                      <a:endParaRPr kumimoji="1" lang="en-US" altLang="ja-JP" sz="2800" dirty="0"/>
                    </a:p>
                    <a:p>
                      <a:r>
                        <a:rPr kumimoji="1" lang="ja-JP" altLang="en-US" sz="2800" dirty="0"/>
                        <a:t>（</a:t>
                      </a:r>
                      <a:r>
                        <a:rPr kumimoji="1" lang="ja-JP" altLang="en-US" sz="2800" dirty="0">
                          <a:solidFill>
                            <a:srgbClr val="FF0000"/>
                          </a:solidFill>
                        </a:rPr>
                        <a:t>ネットワークインターフェース</a:t>
                      </a:r>
                      <a:r>
                        <a:rPr kumimoji="1" lang="ja-JP" altLang="en-US" sz="2800" dirty="0"/>
                        <a:t>）層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74372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0877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68F052-E946-6628-3DEC-FA5D1B6C7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>
                <a:solidFill>
                  <a:srgbClr val="FF0000"/>
                </a:solidFill>
              </a:rPr>
              <a:t>【</a:t>
            </a:r>
            <a:r>
              <a:rPr lang="ja-JP" altLang="en-US" dirty="0">
                <a:solidFill>
                  <a:srgbClr val="FF0000"/>
                </a:solidFill>
              </a:rPr>
              <a:t>知識の整理</a:t>
            </a:r>
            <a:r>
              <a:rPr lang="en-US" altLang="ja-JP" dirty="0">
                <a:solidFill>
                  <a:srgbClr val="FF0000"/>
                </a:solidFill>
              </a:rPr>
              <a:t>】 </a:t>
            </a:r>
            <a:br>
              <a:rPr lang="en-US" altLang="ja-JP" dirty="0">
                <a:solidFill>
                  <a:srgbClr val="FF0000"/>
                </a:solidFill>
              </a:rPr>
            </a:br>
            <a:r>
              <a:rPr lang="ja-JP" altLang="en-US" dirty="0">
                <a:solidFill>
                  <a:srgbClr val="FF0000"/>
                </a:solidFill>
              </a:rPr>
              <a:t>３．通信は</a:t>
            </a:r>
            <a:r>
              <a:rPr lang="en-US" altLang="ja-JP" dirty="0">
                <a:solidFill>
                  <a:srgbClr val="FF0000"/>
                </a:solidFill>
              </a:rPr>
              <a:t>4</a:t>
            </a:r>
            <a:r>
              <a:rPr lang="ja-JP" altLang="en-US" dirty="0">
                <a:solidFill>
                  <a:srgbClr val="FF0000"/>
                </a:solidFill>
              </a:rPr>
              <a:t>階層で分担して通信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540FEF01-82F6-1BBD-081D-03F49E7614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8832821"/>
              </p:ext>
            </p:extLst>
          </p:nvPr>
        </p:nvGraphicFramePr>
        <p:xfrm>
          <a:off x="276225" y="1958975"/>
          <a:ext cx="8639175" cy="3474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19375">
                  <a:extLst>
                    <a:ext uri="{9D8B030D-6E8A-4147-A177-3AD203B41FA5}">
                      <a16:colId xmlns:a16="http://schemas.microsoft.com/office/drawing/2014/main" val="704876765"/>
                    </a:ext>
                  </a:extLst>
                </a:gridCol>
                <a:gridCol w="6019800">
                  <a:extLst>
                    <a:ext uri="{9D8B030D-6E8A-4147-A177-3AD203B41FA5}">
                      <a16:colId xmlns:a16="http://schemas.microsoft.com/office/drawing/2014/main" val="26456147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アプリケーション層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66800" indent="-1066800" algn="l">
                        <a:buNone/>
                      </a:pPr>
                      <a:r>
                        <a:rPr lang="ja-JP" altLang="en-US" sz="2400" dirty="0"/>
                        <a:t>・（　</a:t>
                      </a:r>
                      <a:r>
                        <a:rPr lang="en-US" sz="2400" dirty="0">
                          <a:solidFill>
                            <a:schemeClr val="tx2"/>
                          </a:solidFill>
                        </a:rPr>
                        <a:t>HTTP</a:t>
                      </a:r>
                      <a:r>
                        <a:rPr lang="ja-JP" altLang="en-US" sz="2400" dirty="0"/>
                        <a:t>　）＝</a:t>
                      </a:r>
                      <a:r>
                        <a:rPr lang="en-US" sz="2400" dirty="0"/>
                        <a:t>Web</a:t>
                      </a:r>
                      <a:r>
                        <a:rPr lang="ja-JP" altLang="en-US" sz="2400" dirty="0"/>
                        <a:t>ページのやり取り</a:t>
                      </a:r>
                    </a:p>
                    <a:p>
                      <a:pPr marL="1066800" indent="-1066800" algn="l">
                        <a:buNone/>
                      </a:pPr>
                      <a:r>
                        <a:rPr lang="ja-JP" altLang="en-US" sz="2400" dirty="0"/>
                        <a:t>・（　</a:t>
                      </a:r>
                      <a:r>
                        <a:rPr lang="en-US" sz="2400" dirty="0">
                          <a:solidFill>
                            <a:schemeClr val="tx2"/>
                          </a:solidFill>
                        </a:rPr>
                        <a:t>SMTP</a:t>
                      </a:r>
                      <a:r>
                        <a:rPr lang="ja-JP" altLang="en-US" sz="2400" dirty="0"/>
                        <a:t>　）＝メールの送信</a:t>
                      </a:r>
                    </a:p>
                    <a:p>
                      <a:pPr algn="just">
                        <a:buNone/>
                      </a:pPr>
                      <a:r>
                        <a:rPr lang="ja-JP" altLang="en-US" sz="2400" dirty="0"/>
                        <a:t>・（　</a:t>
                      </a:r>
                      <a:r>
                        <a:rPr lang="en-US" sz="2400" dirty="0">
                          <a:solidFill>
                            <a:schemeClr val="tx2"/>
                          </a:solidFill>
                        </a:rPr>
                        <a:t>POP</a:t>
                      </a:r>
                      <a:r>
                        <a:rPr lang="ja-JP" altLang="en-US" sz="2400" dirty="0"/>
                        <a:t>　）＝メールの受信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8743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トランスポート層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ja-JP" altLang="en-US" sz="2400" dirty="0"/>
                        <a:t>・（　</a:t>
                      </a:r>
                      <a:r>
                        <a:rPr lang="ja-JP" altLang="en-US" sz="2400" dirty="0">
                          <a:solidFill>
                            <a:srgbClr val="FF0000"/>
                          </a:solidFill>
                        </a:rPr>
                        <a:t>ＴＣＰ</a:t>
                      </a:r>
                      <a:r>
                        <a:rPr lang="ja-JP" altLang="en-US" sz="2400" dirty="0"/>
                        <a:t>　）＝通信の信頼性を確保する</a:t>
                      </a:r>
                    </a:p>
                    <a:p>
                      <a:pPr algn="just">
                        <a:buNone/>
                      </a:pPr>
                      <a:r>
                        <a:rPr lang="ja-JP" altLang="en-US" sz="2400" dirty="0"/>
                        <a:t>・（　</a:t>
                      </a:r>
                      <a:r>
                        <a:rPr lang="en-US" sz="2400" dirty="0">
                          <a:solidFill>
                            <a:schemeClr val="tx2"/>
                          </a:solidFill>
                        </a:rPr>
                        <a:t>UDP</a:t>
                      </a:r>
                      <a:r>
                        <a:rPr lang="ja-JP" altLang="en-US" sz="2400" dirty="0"/>
                        <a:t>　）＝確実性よりリアルタイム優先</a:t>
                      </a:r>
                    </a:p>
                    <a:p>
                      <a:pPr algn="just">
                        <a:buNone/>
                      </a:pPr>
                      <a:r>
                        <a:rPr lang="ja-JP" altLang="en-US" sz="2400" dirty="0"/>
                        <a:t>　→メールは</a:t>
                      </a:r>
                      <a:r>
                        <a:rPr lang="en-US" sz="2400" dirty="0"/>
                        <a:t>TCP</a:t>
                      </a:r>
                      <a:r>
                        <a:rPr lang="ja-JP" altLang="en-US" sz="2400" dirty="0"/>
                        <a:t>、動画は</a:t>
                      </a:r>
                      <a:r>
                        <a:rPr lang="en-US" sz="2400" dirty="0"/>
                        <a:t>UDP</a:t>
                      </a:r>
                      <a:r>
                        <a:rPr lang="ja-JP" altLang="en-US" sz="2400" dirty="0"/>
                        <a:t>を使用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1234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インターネット層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ja-JP" altLang="en-US" sz="2400" dirty="0"/>
                        <a:t>・（　</a:t>
                      </a:r>
                      <a:r>
                        <a:rPr lang="en-US" altLang="ja-JP" sz="2400" dirty="0">
                          <a:solidFill>
                            <a:srgbClr val="FF0000"/>
                          </a:solidFill>
                        </a:rPr>
                        <a:t>IP</a:t>
                      </a:r>
                      <a:r>
                        <a:rPr lang="ja-JP" altLang="en-US" sz="2400" dirty="0"/>
                        <a:t>　）＝データを相手に届ける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2294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ネットワークインターフェース層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ja-JP" altLang="en-US" sz="2400" dirty="0"/>
                        <a:t>・（</a:t>
                      </a:r>
                      <a:r>
                        <a:rPr lang="en-US" sz="2400" dirty="0">
                          <a:solidFill>
                            <a:schemeClr val="tx2"/>
                          </a:solidFill>
                        </a:rPr>
                        <a:t>IEEE 802.11</a:t>
                      </a:r>
                      <a:r>
                        <a:rPr lang="ja-JP" altLang="en-US" sz="2400" dirty="0"/>
                        <a:t>）＝無線</a:t>
                      </a:r>
                      <a:r>
                        <a:rPr lang="en-US" sz="2400" dirty="0"/>
                        <a:t>LAN</a:t>
                      </a:r>
                      <a:r>
                        <a:rPr lang="ja-JP" altLang="en-US" sz="2400" dirty="0"/>
                        <a:t>の通信規格</a:t>
                      </a:r>
                    </a:p>
                    <a:p>
                      <a:pPr algn="just">
                        <a:buNone/>
                      </a:pPr>
                      <a:r>
                        <a:rPr lang="ja-JP" altLang="en-US" sz="2400" dirty="0"/>
                        <a:t>・（</a:t>
                      </a:r>
                      <a:r>
                        <a:rPr lang="en-US" sz="2400" dirty="0">
                          <a:solidFill>
                            <a:schemeClr val="tx2"/>
                          </a:solidFill>
                        </a:rPr>
                        <a:t>Ethernet</a:t>
                      </a:r>
                      <a:r>
                        <a:rPr lang="ja-JP" altLang="en-US" sz="2400" dirty="0"/>
                        <a:t>）＝有線</a:t>
                      </a:r>
                      <a:r>
                        <a:rPr lang="en-US" sz="2400" dirty="0"/>
                        <a:t>LAN</a:t>
                      </a:r>
                      <a:r>
                        <a:rPr lang="ja-JP" altLang="en-US" sz="2400" dirty="0"/>
                        <a:t>の通信規格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8609322"/>
                  </a:ext>
                </a:extLst>
              </a:tr>
            </a:tbl>
          </a:graphicData>
        </a:graphic>
      </p:graphicFrame>
      <p:pic>
        <p:nvPicPr>
          <p:cNvPr id="6" name="図 5">
            <a:extLst>
              <a:ext uri="{FF2B5EF4-FFF2-40B4-BE49-F238E27FC236}">
                <a16:creationId xmlns:a16="http://schemas.microsoft.com/office/drawing/2014/main" id="{B11D7345-2D52-70D5-AABA-5972CC5C09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21" b="47549"/>
          <a:stretch>
            <a:fillRect/>
          </a:stretch>
        </p:blipFill>
        <p:spPr>
          <a:xfrm>
            <a:off x="1438275" y="5769542"/>
            <a:ext cx="4290444" cy="887129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AC0D015F-3D80-BEFA-59EB-9EDC49B3EF9D}"/>
              </a:ext>
            </a:extLst>
          </p:cNvPr>
          <p:cNvSpPr/>
          <p:nvPr/>
        </p:nvSpPr>
        <p:spPr>
          <a:xfrm>
            <a:off x="2143125" y="5818471"/>
            <a:ext cx="904875" cy="563279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3061E880-AADD-6D37-D568-C99AF0EE9955}"/>
              </a:ext>
            </a:extLst>
          </p:cNvPr>
          <p:cNvCxnSpPr/>
          <p:nvPr/>
        </p:nvCxnSpPr>
        <p:spPr>
          <a:xfrm flipV="1">
            <a:off x="2438400" y="2247900"/>
            <a:ext cx="819150" cy="357057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1880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C3B378-526F-4189-4D04-CDB93F558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知識の整理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br>
              <a:rPr kumimoji="1" lang="en-US" altLang="ja-JP" dirty="0">
                <a:solidFill>
                  <a:srgbClr val="FF0000"/>
                </a:solidFill>
              </a:rPr>
            </a:br>
            <a:r>
              <a:rPr kumimoji="1" lang="ja-JP" altLang="en-US" dirty="0">
                <a:solidFill>
                  <a:srgbClr val="FF0000"/>
                </a:solidFill>
              </a:rPr>
              <a:t>４．</a:t>
            </a:r>
            <a:r>
              <a:rPr kumimoji="1" lang="en-US" altLang="ja-JP" dirty="0">
                <a:solidFill>
                  <a:srgbClr val="FF0000"/>
                </a:solidFill>
              </a:rPr>
              <a:t>IP</a:t>
            </a:r>
            <a:r>
              <a:rPr kumimoji="1" lang="ja-JP" altLang="en-US" dirty="0">
                <a:solidFill>
                  <a:srgbClr val="FF0000"/>
                </a:solidFill>
              </a:rPr>
              <a:t>アドレスの枯渇問題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8EE700C-CD13-5182-33B8-C34D9C217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8398119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kumimoji="1" lang="en-US" altLang="ja-JP" dirty="0"/>
              <a:t>IP</a:t>
            </a:r>
            <a:r>
              <a:rPr kumimoji="1" lang="ja-JP" altLang="en-US" dirty="0"/>
              <a:t>アドレス（インターネット上の住所）が足りない！</a:t>
            </a:r>
            <a:endParaRPr kumimoji="1" lang="en-US" altLang="ja-JP" dirty="0"/>
          </a:p>
          <a:p>
            <a:r>
              <a:rPr kumimoji="1" lang="ja-JP" altLang="en-US" dirty="0"/>
              <a:t>今（　</a:t>
            </a:r>
            <a:r>
              <a:rPr kumimoji="1" lang="en-US" altLang="ja-JP" dirty="0">
                <a:solidFill>
                  <a:schemeClr val="tx2"/>
                </a:solidFill>
              </a:rPr>
              <a:t>IPv4</a:t>
            </a:r>
            <a:r>
              <a:rPr kumimoji="1" lang="ja-JP" altLang="en-US" dirty="0"/>
              <a:t>　）＝</a:t>
            </a:r>
            <a:r>
              <a:rPr kumimoji="1" lang="en-US" altLang="ja-JP" dirty="0"/>
              <a:t>32bit</a:t>
            </a:r>
            <a:r>
              <a:rPr kumimoji="1" lang="ja-JP" altLang="en-US" dirty="0"/>
              <a:t>で割振り、</a:t>
            </a:r>
            <a:r>
              <a:rPr kumimoji="1" lang="en-US" altLang="ja-JP" dirty="0"/>
              <a:t>8</a:t>
            </a:r>
            <a:r>
              <a:rPr kumimoji="1" lang="ja-JP" altLang="en-US" dirty="0"/>
              <a:t>桁ずつ</a:t>
            </a:r>
            <a:r>
              <a:rPr kumimoji="1" lang="en-US" altLang="ja-JP" dirty="0"/>
              <a:t>10</a:t>
            </a:r>
            <a:r>
              <a:rPr kumimoji="1" lang="ja-JP" altLang="en-US" dirty="0"/>
              <a:t>進法で表記</a:t>
            </a: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　→</a:t>
            </a:r>
            <a:r>
              <a:rPr kumimoji="1" lang="en-US" altLang="ja-JP" dirty="0"/>
              <a:t>2</a:t>
            </a:r>
            <a:r>
              <a:rPr kumimoji="1" lang="ja-JP" altLang="en-US" dirty="0"/>
              <a:t>の</a:t>
            </a:r>
            <a:r>
              <a:rPr kumimoji="1" lang="en-US" altLang="ja-JP" dirty="0"/>
              <a:t>32</a:t>
            </a:r>
            <a:r>
              <a:rPr kumimoji="1" lang="ja-JP" altLang="en-US" dirty="0"/>
              <a:t>乗（約</a:t>
            </a:r>
            <a:r>
              <a:rPr kumimoji="1" lang="en-US" altLang="ja-JP" dirty="0"/>
              <a:t>43</a:t>
            </a:r>
            <a:r>
              <a:rPr kumimoji="1" lang="ja-JP" altLang="en-US" dirty="0"/>
              <a:t>億）個しか割当てできない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　　　　　</a:t>
            </a:r>
            <a:endParaRPr lang="en-US" altLang="ja-JP" dirty="0"/>
          </a:p>
          <a:p>
            <a:r>
              <a:rPr lang="ja-JP" altLang="en-US" dirty="0"/>
              <a:t>新（　</a:t>
            </a:r>
            <a:r>
              <a:rPr lang="en-US" altLang="ja-JP" dirty="0">
                <a:solidFill>
                  <a:schemeClr val="tx2"/>
                </a:solidFill>
              </a:rPr>
              <a:t>IPv6</a:t>
            </a:r>
            <a:r>
              <a:rPr lang="ja-JP" altLang="en-US" dirty="0"/>
              <a:t>　）＝</a:t>
            </a:r>
            <a:r>
              <a:rPr lang="en-US" altLang="ja-JP" dirty="0"/>
              <a:t>128bit</a:t>
            </a:r>
            <a:r>
              <a:rPr lang="ja-JP" altLang="en-US" dirty="0"/>
              <a:t>で割振り、</a:t>
            </a:r>
            <a:r>
              <a:rPr lang="en-US" altLang="ja-JP" dirty="0"/>
              <a:t>16</a:t>
            </a:r>
            <a:r>
              <a:rPr lang="ja-JP" altLang="en-US" dirty="0"/>
              <a:t>桁ずつ</a:t>
            </a:r>
            <a:r>
              <a:rPr lang="en-US" altLang="ja-JP" dirty="0"/>
              <a:t>16</a:t>
            </a:r>
            <a:r>
              <a:rPr lang="ja-JP" altLang="en-US" dirty="0"/>
              <a:t>進法で表記</a:t>
            </a:r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→</a:t>
            </a:r>
            <a:r>
              <a:rPr lang="en-US" altLang="ja-JP" dirty="0"/>
              <a:t>2</a:t>
            </a:r>
            <a:r>
              <a:rPr lang="ja-JP" altLang="en-US" dirty="0"/>
              <a:t>の</a:t>
            </a:r>
            <a:r>
              <a:rPr lang="en-US" altLang="ja-JP" dirty="0"/>
              <a:t>128</a:t>
            </a:r>
            <a:r>
              <a:rPr lang="ja-JP" altLang="en-US" dirty="0"/>
              <a:t>乗個＝約</a:t>
            </a:r>
            <a:r>
              <a:rPr lang="en-US" altLang="ja-JP" dirty="0"/>
              <a:t>340</a:t>
            </a:r>
            <a:r>
              <a:rPr lang="ja-JP" altLang="en-US" dirty="0"/>
              <a:t>澗（</a:t>
            </a:r>
            <a:r>
              <a:rPr lang="en-US" altLang="ja-JP" dirty="0"/>
              <a:t>10</a:t>
            </a:r>
            <a:r>
              <a:rPr lang="ja-JP" altLang="en-US" dirty="0"/>
              <a:t>の</a:t>
            </a:r>
            <a:r>
              <a:rPr lang="en-US" altLang="ja-JP" dirty="0"/>
              <a:t>36</a:t>
            </a:r>
            <a:r>
              <a:rPr lang="ja-JP" altLang="en-US" dirty="0"/>
              <a:t>乗）個可能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　</a:t>
            </a:r>
            <a:r>
              <a:rPr lang="en-US" altLang="ja-JP" dirty="0"/>
              <a:t>※</a:t>
            </a:r>
            <a:r>
              <a:rPr lang="ja-JP" altLang="en-US" dirty="0"/>
              <a:t>万、億、兆、京、垓、抒、穣、溝、澗・・・</a:t>
            </a: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矢印: 下 3">
            <a:extLst>
              <a:ext uri="{FF2B5EF4-FFF2-40B4-BE49-F238E27FC236}">
                <a16:creationId xmlns:a16="http://schemas.microsoft.com/office/drawing/2014/main" id="{42E882A8-0121-2D4F-7199-D34F88656B7A}"/>
              </a:ext>
            </a:extLst>
          </p:cNvPr>
          <p:cNvSpPr/>
          <p:nvPr/>
        </p:nvSpPr>
        <p:spPr>
          <a:xfrm>
            <a:off x="2242038" y="3755463"/>
            <a:ext cx="1137138" cy="38686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9216EB0-6303-9DDD-3892-FD22687A1E63}"/>
              </a:ext>
            </a:extLst>
          </p:cNvPr>
          <p:cNvSpPr txBox="1"/>
          <p:nvPr/>
        </p:nvSpPr>
        <p:spPr>
          <a:xfrm>
            <a:off x="1603495" y="4703964"/>
            <a:ext cx="7343776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ja-JP" altLang="ja-JP" sz="2400" dirty="0"/>
              <a:t>（例）</a:t>
            </a:r>
            <a:r>
              <a:rPr lang="en-US" altLang="ja-JP" sz="2400" dirty="0"/>
              <a:t>ABCD:EF01:2345:6789:ABCD:EF01:2345:6789</a:t>
            </a:r>
            <a:endParaRPr lang="ja-JP" altLang="en-US" sz="24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3BEFDB7-DF96-0312-6F0D-9156BB01C939}"/>
              </a:ext>
            </a:extLst>
          </p:cNvPr>
          <p:cNvSpPr txBox="1"/>
          <p:nvPr/>
        </p:nvSpPr>
        <p:spPr>
          <a:xfrm>
            <a:off x="1603495" y="2732158"/>
            <a:ext cx="3054230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ja-JP" altLang="ja-JP" sz="2400" dirty="0"/>
              <a:t>（例）</a:t>
            </a:r>
            <a:r>
              <a:rPr lang="en-US" altLang="ja-JP" sz="2400" dirty="0"/>
              <a:t>219.75.255.141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928084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4DB23D-F212-F2D0-63FF-6770F0E1F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知識の整理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br>
              <a:rPr kumimoji="1" lang="en-US" altLang="ja-JP" dirty="0">
                <a:solidFill>
                  <a:srgbClr val="FF0000"/>
                </a:solidFill>
              </a:rPr>
            </a:br>
            <a:r>
              <a:rPr kumimoji="1" lang="ja-JP" altLang="en-US" dirty="0">
                <a:solidFill>
                  <a:srgbClr val="FF0000"/>
                </a:solidFill>
              </a:rPr>
              <a:t>５．ドメイン名とＤＮＳ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316EC2C-5C90-8BB3-7581-18421CB78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ＩＰアドレスは人間にとって覚えにくい・・・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ja-JP" altLang="en-US" dirty="0"/>
              <a:t>（　</a:t>
            </a:r>
            <a:r>
              <a:rPr kumimoji="1" lang="ja-JP" altLang="en-US" dirty="0">
                <a:solidFill>
                  <a:srgbClr val="FF0000"/>
                </a:solidFill>
              </a:rPr>
              <a:t>ドメイン名</a:t>
            </a:r>
            <a:r>
              <a:rPr kumimoji="1" lang="ja-JP" altLang="en-US" dirty="0"/>
              <a:t>　）＝ＩＰアドレスと対応した名前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　（例）</a:t>
            </a:r>
            <a:r>
              <a:rPr lang="en-US" altLang="ja-JP" dirty="0"/>
              <a:t>assumption.ed.jp</a:t>
            </a:r>
            <a:r>
              <a:rPr lang="ja-JP" altLang="en-US" dirty="0"/>
              <a:t>　　</a:t>
            </a:r>
            <a:r>
              <a:rPr lang="en-US" altLang="ja-JP" dirty="0"/>
              <a:t>kantei.go.jp</a:t>
            </a:r>
          </a:p>
          <a:p>
            <a:pPr marL="0" indent="0">
              <a:buNone/>
            </a:pPr>
            <a:r>
              <a:rPr kumimoji="1" lang="ja-JP" altLang="en-US" dirty="0"/>
              <a:t>　→ドメイン名を</a:t>
            </a:r>
            <a:r>
              <a:rPr kumimoji="1" lang="en-US" altLang="ja-JP" dirty="0"/>
              <a:t>IP</a:t>
            </a:r>
            <a:r>
              <a:rPr kumimoji="1" lang="ja-JP" altLang="en-US" dirty="0"/>
              <a:t>に変換するシステム＝（</a:t>
            </a:r>
            <a:r>
              <a:rPr kumimoji="1" lang="en-US" altLang="ja-JP" dirty="0">
                <a:solidFill>
                  <a:srgbClr val="FF0000"/>
                </a:solidFill>
              </a:rPr>
              <a:t>DNS</a:t>
            </a:r>
            <a:r>
              <a:rPr kumimoji="1" lang="ja-JP" altLang="en-US" dirty="0"/>
              <a:t>）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</a:t>
            </a:r>
            <a:endParaRPr kumimoji="1"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0A4F0865-3B50-CE8C-6210-E91E23CF07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074" y="4494701"/>
            <a:ext cx="7237265" cy="199817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矢印: 下 4">
            <a:extLst>
              <a:ext uri="{FF2B5EF4-FFF2-40B4-BE49-F238E27FC236}">
                <a16:creationId xmlns:a16="http://schemas.microsoft.com/office/drawing/2014/main" id="{AC52D4C1-DA52-4924-220B-27B6C58A5006}"/>
              </a:ext>
            </a:extLst>
          </p:cNvPr>
          <p:cNvSpPr/>
          <p:nvPr/>
        </p:nvSpPr>
        <p:spPr>
          <a:xfrm>
            <a:off x="1758461" y="2363299"/>
            <a:ext cx="1137138" cy="38686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5608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FEBCA9-C578-29AA-0BE1-A79169113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確認課題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r>
              <a:rPr kumimoji="1" lang="ja-JP" altLang="en-US" dirty="0">
                <a:solidFill>
                  <a:srgbClr val="FF0000"/>
                </a:solidFill>
              </a:rPr>
              <a:t>（２）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1931022-7DE3-3E20-FC22-9D6B6D6DA3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687596"/>
          </a:xfrm>
        </p:spPr>
        <p:txBody>
          <a:bodyPr/>
          <a:lstStyle/>
          <a:p>
            <a:r>
              <a:rPr kumimoji="1" lang="ja-JP" altLang="en-US" dirty="0"/>
              <a:t>ドメインは個人でも申請できる。自分の</a:t>
            </a:r>
            <a:r>
              <a:rPr kumimoji="1" lang="en-US" altLang="ja-JP" dirty="0"/>
              <a:t>Web</a:t>
            </a:r>
            <a:r>
              <a:rPr kumimoji="1" lang="ja-JP" altLang="en-US" dirty="0"/>
              <a:t>を持つとしたらつけたい名前を考え、ドメイン登録が可能かどうか調べよう。また</a:t>
            </a:r>
            <a:r>
              <a:rPr kumimoji="1" lang="en-US" altLang="ja-JP" dirty="0"/>
              <a:t>1</a:t>
            </a:r>
            <a:r>
              <a:rPr kumimoji="1" lang="ja-JP" altLang="en-US" dirty="0"/>
              <a:t>年間維持するのに必要な費用も調べよう。</a:t>
            </a:r>
          </a:p>
          <a:p>
            <a:endParaRPr kumimoji="1" lang="ja-JP" altLang="en-US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AB2FF099-6888-7B2A-1C9F-D26EBE7457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13732"/>
              </p:ext>
            </p:extLst>
          </p:nvPr>
        </p:nvGraphicFramePr>
        <p:xfrm>
          <a:off x="802105" y="3648157"/>
          <a:ext cx="7343274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68316">
                  <a:extLst>
                    <a:ext uri="{9D8B030D-6E8A-4147-A177-3AD203B41FA5}">
                      <a16:colId xmlns:a16="http://schemas.microsoft.com/office/drawing/2014/main" val="1756289926"/>
                    </a:ext>
                  </a:extLst>
                </a:gridCol>
                <a:gridCol w="4174958">
                  <a:extLst>
                    <a:ext uri="{9D8B030D-6E8A-4147-A177-3AD203B41FA5}">
                      <a16:colId xmlns:a16="http://schemas.microsoft.com/office/drawing/2014/main" val="18975537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考えたドメイン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　</a:t>
                      </a:r>
                      <a:r>
                        <a:rPr kumimoji="1" lang="en-US" altLang="ja-JP" sz="2800" dirty="0">
                          <a:solidFill>
                            <a:srgbClr val="FF0000"/>
                          </a:solidFill>
                        </a:rPr>
                        <a:t>okamon.jp</a:t>
                      </a:r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2124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使用可能かの可否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4523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800" dirty="0"/>
                        <a:t>1</a:t>
                      </a:r>
                      <a:r>
                        <a:rPr kumimoji="1" lang="ja-JP" altLang="en-US" sz="2800" dirty="0"/>
                        <a:t>年間の登録費用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0808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13258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E24BE814-44A5-1F7E-9447-29EBF8EE3B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036" y="1183881"/>
            <a:ext cx="5346193" cy="1720126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7B664B6B-2BD3-1216-60E6-F50FEABE94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036" y="3618924"/>
            <a:ext cx="7859222" cy="3019846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D6F1549-556C-5B0F-7CDC-19861C556E23}"/>
              </a:ext>
            </a:extLst>
          </p:cNvPr>
          <p:cNvSpPr txBox="1"/>
          <p:nvPr/>
        </p:nvSpPr>
        <p:spPr>
          <a:xfrm>
            <a:off x="0" y="722216"/>
            <a:ext cx="5346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①好きなドメイン（なまえ）を入れてみる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3AEE4F-21C7-F6FC-3F9E-E2EB4F20FF5B}"/>
              </a:ext>
            </a:extLst>
          </p:cNvPr>
          <p:cNvSpPr txBox="1"/>
          <p:nvPr/>
        </p:nvSpPr>
        <p:spPr>
          <a:xfrm>
            <a:off x="7689" y="3196934"/>
            <a:ext cx="58421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②結果で〇があるのが取得可能と取得費用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53EF672-8803-F8B4-47A5-DC5CFCC1CF34}"/>
              </a:ext>
            </a:extLst>
          </p:cNvPr>
          <p:cNvSpPr txBox="1"/>
          <p:nvPr/>
        </p:nvSpPr>
        <p:spPr>
          <a:xfrm>
            <a:off x="5849815" y="2454246"/>
            <a:ext cx="3112710" cy="15696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参考（年間費用）</a:t>
            </a:r>
            <a:endParaRPr kumimoji="1" lang="en-US" altLang="ja-JP" sz="2400" dirty="0"/>
          </a:p>
          <a:p>
            <a:r>
              <a:rPr kumimoji="1" lang="en-US" altLang="ja-JP" sz="2400" dirty="0"/>
              <a:t>.com</a:t>
            </a:r>
            <a:r>
              <a:rPr kumimoji="1" lang="ja-JP" altLang="en-US" sz="2400" dirty="0"/>
              <a:t>　</a:t>
            </a:r>
            <a:r>
              <a:rPr kumimoji="1" lang="en-US" altLang="ja-JP" sz="2400" dirty="0"/>
              <a:t>1287</a:t>
            </a:r>
            <a:r>
              <a:rPr kumimoji="1" lang="ja-JP" altLang="en-US" sz="2400" dirty="0"/>
              <a:t>～</a:t>
            </a:r>
            <a:r>
              <a:rPr kumimoji="1" lang="en-US" altLang="ja-JP" sz="2400" dirty="0"/>
              <a:t>1728</a:t>
            </a:r>
            <a:r>
              <a:rPr kumimoji="1" lang="ja-JP" altLang="en-US" sz="2400" dirty="0"/>
              <a:t>円</a:t>
            </a:r>
            <a:endParaRPr kumimoji="1" lang="en-US" altLang="ja-JP" sz="2400" dirty="0"/>
          </a:p>
          <a:p>
            <a:r>
              <a:rPr kumimoji="1" lang="en-US" altLang="ja-JP" sz="2400" dirty="0" err="1"/>
              <a:t>.net</a:t>
            </a:r>
            <a:r>
              <a:rPr kumimoji="1" lang="ja-JP" altLang="en-US" sz="2400" dirty="0"/>
              <a:t>　</a:t>
            </a:r>
            <a:r>
              <a:rPr kumimoji="1" lang="en-US" altLang="ja-JP" sz="2400" dirty="0"/>
              <a:t>1507</a:t>
            </a:r>
            <a:r>
              <a:rPr kumimoji="1" lang="ja-JP" altLang="en-US" sz="2400" dirty="0"/>
              <a:t>～</a:t>
            </a:r>
            <a:r>
              <a:rPr kumimoji="1" lang="en-US" altLang="ja-JP" sz="2400" dirty="0"/>
              <a:t>1670</a:t>
            </a:r>
            <a:r>
              <a:rPr kumimoji="1" lang="ja-JP" altLang="en-US" sz="2400" dirty="0"/>
              <a:t>円</a:t>
            </a:r>
            <a:endParaRPr kumimoji="1" lang="en-US" altLang="ja-JP" sz="2400" dirty="0"/>
          </a:p>
          <a:p>
            <a:r>
              <a:rPr kumimoji="1" lang="en-US" altLang="ja-JP" sz="2400" dirty="0"/>
              <a:t>.</a:t>
            </a:r>
            <a:r>
              <a:rPr kumimoji="1" lang="en-US" altLang="ja-JP" sz="2400" dirty="0" err="1"/>
              <a:t>jp</a:t>
            </a:r>
            <a:r>
              <a:rPr kumimoji="1" lang="ja-JP" altLang="en-US" sz="2400" dirty="0"/>
              <a:t>　　</a:t>
            </a:r>
            <a:r>
              <a:rPr kumimoji="1" lang="en-US" altLang="ja-JP" sz="2400" dirty="0"/>
              <a:t>3091</a:t>
            </a:r>
            <a:r>
              <a:rPr kumimoji="1" lang="ja-JP" altLang="en-US" sz="2400" dirty="0"/>
              <a:t>～</a:t>
            </a:r>
            <a:r>
              <a:rPr kumimoji="1" lang="en-US" altLang="ja-JP" sz="2400" dirty="0"/>
              <a:t>3344</a:t>
            </a:r>
            <a:r>
              <a:rPr kumimoji="1" lang="ja-JP" altLang="en-US" sz="2400" dirty="0"/>
              <a:t>円</a:t>
            </a:r>
          </a:p>
        </p:txBody>
      </p:sp>
    </p:spTree>
    <p:extLst>
      <p:ext uri="{BB962C8B-B14F-4D97-AF65-F5344CB8AC3E}">
        <p14:creationId xmlns:p14="http://schemas.microsoft.com/office/powerpoint/2010/main" val="12942057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F4C3C684-28D9-1699-3B96-22107B946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５．情報セキュリティ</a:t>
            </a:r>
            <a:br>
              <a:rPr lang="en-US" altLang="ja-JP" dirty="0">
                <a:solidFill>
                  <a:srgbClr val="FF0000"/>
                </a:solidFill>
              </a:rPr>
            </a:br>
            <a:r>
              <a:rPr lang="ja-JP" altLang="en-US" dirty="0">
                <a:solidFill>
                  <a:srgbClr val="FF0000"/>
                </a:solidFill>
              </a:rPr>
              <a:t>６・７　暗号化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2E3DE98-51D5-F560-E03F-63432393B7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887284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43F0AFA0-AA74-526A-9903-34617C6AD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FF0000"/>
                </a:solidFill>
              </a:rPr>
              <a:t>【</a:t>
            </a:r>
            <a:r>
              <a:rPr lang="ja-JP" altLang="en-US" dirty="0">
                <a:solidFill>
                  <a:srgbClr val="FF0000"/>
                </a:solidFill>
              </a:rPr>
              <a:t>ＴＲＹ</a:t>
            </a:r>
            <a:r>
              <a:rPr lang="en-US" altLang="ja-JP" dirty="0">
                <a:solidFill>
                  <a:srgbClr val="FF0000"/>
                </a:solidFill>
              </a:rPr>
              <a:t>】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1C0A7A8C-61A4-310E-35B0-05ECA04E4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917575"/>
          </a:xfrm>
        </p:spPr>
        <p:txBody>
          <a:bodyPr>
            <a:normAutofit/>
          </a:bodyPr>
          <a:lstStyle/>
          <a:p>
            <a:r>
              <a:rPr lang="ja-JP" altLang="en-US" dirty="0"/>
              <a:t>自分が利用しているインターネット上のサービスで</a:t>
            </a:r>
            <a:r>
              <a:rPr lang="en-US" altLang="ja-JP" dirty="0"/>
              <a:t>ID</a:t>
            </a:r>
            <a:r>
              <a:rPr lang="ja-JP" altLang="en-US" dirty="0"/>
              <a:t>とパスワードが必要なものをあげよう。☞</a:t>
            </a:r>
            <a:r>
              <a:rPr lang="en-US" altLang="ja-JP" dirty="0"/>
              <a:t>5</a:t>
            </a:r>
            <a:r>
              <a:rPr lang="ja-JP" altLang="en-US" dirty="0"/>
              <a:t>以上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72D6ADD1-E217-946F-0CDD-7DAE749D7F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701761"/>
              </p:ext>
            </p:extLst>
          </p:nvPr>
        </p:nvGraphicFramePr>
        <p:xfrm>
          <a:off x="890953" y="3058160"/>
          <a:ext cx="7174523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74523">
                  <a:extLst>
                    <a:ext uri="{9D8B030D-6E8A-4147-A177-3AD203B41FA5}">
                      <a16:colId xmlns:a16="http://schemas.microsoft.com/office/drawing/2014/main" val="12263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4521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31314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01C889-A03D-19DC-FD9B-334510B5D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知識の整理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br>
              <a:rPr kumimoji="1" lang="en-US" altLang="ja-JP" dirty="0">
                <a:solidFill>
                  <a:srgbClr val="FF0000"/>
                </a:solidFill>
              </a:rPr>
            </a:br>
            <a:r>
              <a:rPr kumimoji="1" lang="ja-JP" altLang="en-US" dirty="0">
                <a:solidFill>
                  <a:srgbClr val="FF0000"/>
                </a:solidFill>
              </a:rPr>
              <a:t>１．情報セキュリティの３つの要素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240A532-CD20-754F-D46A-EB1313951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なぜパスワードを入れる？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ja-JP" altLang="en-US" dirty="0"/>
              <a:t>他の人にアクセスされないため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kumimoji="1" lang="ja-JP" altLang="en-US" dirty="0"/>
              <a:t>→（</a:t>
            </a:r>
            <a:r>
              <a:rPr kumimoji="1" lang="ja-JP" altLang="en-US" dirty="0">
                <a:solidFill>
                  <a:srgbClr val="FF0000"/>
                </a:solidFill>
              </a:rPr>
              <a:t>機密性</a:t>
            </a:r>
            <a:r>
              <a:rPr kumimoji="1" lang="ja-JP" altLang="en-US" dirty="0"/>
              <a:t>）＝不正アクセス・情報漏洩の防止</a:t>
            </a:r>
            <a:endParaRPr kumimoji="1" lang="en-US" altLang="ja-JP" dirty="0"/>
          </a:p>
          <a:p>
            <a:r>
              <a:rPr lang="ja-JP" altLang="en-US" dirty="0"/>
              <a:t>勝手にデータを書き換えられないため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→（</a:t>
            </a:r>
            <a:r>
              <a:rPr lang="ja-JP" altLang="en-US" dirty="0">
                <a:solidFill>
                  <a:srgbClr val="FF0000"/>
                </a:solidFill>
              </a:rPr>
              <a:t>完全性</a:t>
            </a:r>
            <a:r>
              <a:rPr lang="ja-JP" altLang="en-US" dirty="0"/>
              <a:t>）＝情報の改ざんを阻止</a:t>
            </a:r>
            <a:endParaRPr lang="en-US" altLang="ja-JP" dirty="0"/>
          </a:p>
          <a:p>
            <a:r>
              <a:rPr lang="ja-JP" altLang="en-US" dirty="0"/>
              <a:t>スマホでもＰＣでもどこからでもアクセスするため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→（</a:t>
            </a:r>
            <a:r>
              <a:rPr lang="ja-JP" altLang="en-US" dirty="0">
                <a:solidFill>
                  <a:srgbClr val="FF0000"/>
                </a:solidFill>
              </a:rPr>
              <a:t>可用性</a:t>
            </a:r>
            <a:r>
              <a:rPr lang="ja-JP" altLang="en-US" dirty="0"/>
              <a:t>）＝必要時に障がいなく利用するため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矢印: 下 3">
            <a:extLst>
              <a:ext uri="{FF2B5EF4-FFF2-40B4-BE49-F238E27FC236}">
                <a16:creationId xmlns:a16="http://schemas.microsoft.com/office/drawing/2014/main" id="{2EA89D39-781D-97D3-2583-7FB6DC2F0E1D}"/>
              </a:ext>
            </a:extLst>
          </p:cNvPr>
          <p:cNvSpPr/>
          <p:nvPr/>
        </p:nvSpPr>
        <p:spPr>
          <a:xfrm>
            <a:off x="2203938" y="2414954"/>
            <a:ext cx="1488831" cy="39858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9193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79798F47-6660-779C-FA4B-BF90E7C18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インターネットは</a:t>
            </a:r>
            <a:br>
              <a:rPr lang="en-US" altLang="ja-JP" dirty="0">
                <a:solidFill>
                  <a:srgbClr val="FF0000"/>
                </a:solidFill>
              </a:rPr>
            </a:br>
            <a:r>
              <a:rPr lang="ja-JP" altLang="en-US" dirty="0">
                <a:solidFill>
                  <a:srgbClr val="FF0000"/>
                </a:solidFill>
              </a:rPr>
              <a:t>　　　どうやって通信している？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C762446A-9C5B-3468-1722-AA0F690AA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081596" cy="4351338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/>
              <a:t>考えてみよう</a:t>
            </a:r>
            <a:endParaRPr lang="en-US" altLang="ja-JP" dirty="0"/>
          </a:p>
          <a:p>
            <a:r>
              <a:rPr lang="ja-JP" altLang="en-US" dirty="0"/>
              <a:t>電話は　　電話番号で相手につながる</a:t>
            </a:r>
            <a:endParaRPr lang="en-US" altLang="ja-JP" dirty="0"/>
          </a:p>
          <a:p>
            <a:r>
              <a:rPr lang="ja-JP" altLang="en-US" dirty="0"/>
              <a:t>手紙は　　郵便番号・住所で相手に届く</a:t>
            </a:r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インターネットは？</a:t>
            </a:r>
            <a:endParaRPr lang="en-US" altLang="ja-JP" dirty="0"/>
          </a:p>
          <a:p>
            <a:r>
              <a:rPr lang="ja-JP" altLang="en-US" dirty="0"/>
              <a:t>コンピュータ上のアドレス＝</a:t>
            </a:r>
            <a:r>
              <a:rPr lang="ja-JP" altLang="en-US" dirty="0">
                <a:solidFill>
                  <a:srgbClr val="FF0000"/>
                </a:solidFill>
              </a:rPr>
              <a:t>ＩＰアドレス</a:t>
            </a:r>
            <a:r>
              <a:rPr lang="ja-JP" altLang="en-US" dirty="0"/>
              <a:t>で相手に届く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endParaRPr lang="ja-JP" altLang="en-US" dirty="0"/>
          </a:p>
        </p:txBody>
      </p:sp>
      <p:sp>
        <p:nvSpPr>
          <p:cNvPr id="6" name="矢印: 下 5">
            <a:extLst>
              <a:ext uri="{FF2B5EF4-FFF2-40B4-BE49-F238E27FC236}">
                <a16:creationId xmlns:a16="http://schemas.microsoft.com/office/drawing/2014/main" id="{E5DC4CBF-3843-2114-B256-7498D03315F1}"/>
              </a:ext>
            </a:extLst>
          </p:cNvPr>
          <p:cNvSpPr/>
          <p:nvPr/>
        </p:nvSpPr>
        <p:spPr>
          <a:xfrm>
            <a:off x="3024554" y="3429000"/>
            <a:ext cx="1395046" cy="310662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4965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1CA790-CA8D-10E2-23EB-DF81F2D96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知識の整理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br>
              <a:rPr kumimoji="1" lang="en-US" altLang="ja-JP" dirty="0">
                <a:solidFill>
                  <a:srgbClr val="FF0000"/>
                </a:solidFill>
              </a:rPr>
            </a:br>
            <a:r>
              <a:rPr kumimoji="1" lang="ja-JP" altLang="en-US" dirty="0">
                <a:solidFill>
                  <a:srgbClr val="FF0000"/>
                </a:solidFill>
              </a:rPr>
              <a:t>２．情報セキュリティを確保する技術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23C78EA-74A9-188C-ED54-3E56A483DD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4" y="1825624"/>
            <a:ext cx="8581292" cy="4667249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（</a:t>
            </a:r>
            <a:r>
              <a:rPr kumimoji="1" lang="ja-JP" altLang="en-US" dirty="0">
                <a:solidFill>
                  <a:srgbClr val="FF0000"/>
                </a:solidFill>
              </a:rPr>
              <a:t>認証技術</a:t>
            </a:r>
            <a:r>
              <a:rPr kumimoji="1" lang="ja-JP" altLang="en-US" dirty="0"/>
              <a:t>）＝知識情報、所持情報、生体情報で確認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</a:t>
            </a:r>
            <a:r>
              <a:rPr lang="en-US" altLang="ja-JP" dirty="0"/>
              <a:t>※</a:t>
            </a:r>
            <a:r>
              <a:rPr lang="ja-JP" altLang="en-US" dirty="0"/>
              <a:t>複数組み合わせる（</a:t>
            </a:r>
            <a:r>
              <a:rPr lang="ja-JP" altLang="en-US" dirty="0">
                <a:solidFill>
                  <a:srgbClr val="FF0000"/>
                </a:solidFill>
              </a:rPr>
              <a:t>多要素認証</a:t>
            </a:r>
            <a:r>
              <a:rPr lang="ja-JP" altLang="en-US" dirty="0"/>
              <a:t>）→パス＋指紋</a:t>
            </a:r>
            <a:endParaRPr lang="en-US" altLang="ja-JP" dirty="0"/>
          </a:p>
          <a:p>
            <a:r>
              <a:rPr kumimoji="1" lang="ja-JP" altLang="en-US" dirty="0"/>
              <a:t>（</a:t>
            </a:r>
            <a:r>
              <a:rPr kumimoji="1" lang="ja-JP" altLang="en-US" dirty="0">
                <a:solidFill>
                  <a:srgbClr val="FF0000"/>
                </a:solidFill>
              </a:rPr>
              <a:t>ファイアウォール</a:t>
            </a:r>
            <a:r>
              <a:rPr kumimoji="1" lang="ja-JP" altLang="en-US" dirty="0"/>
              <a:t>）＝外部ネットワークからの侵入防ぐ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</a:t>
            </a:r>
            <a:r>
              <a:rPr lang="en-US" altLang="ja-JP" dirty="0"/>
              <a:t>※</a:t>
            </a:r>
            <a:r>
              <a:rPr lang="ja-JP" altLang="en-US" dirty="0"/>
              <a:t>（</a:t>
            </a:r>
            <a:r>
              <a:rPr lang="ja-JP" altLang="en-US" dirty="0">
                <a:solidFill>
                  <a:schemeClr val="tx2"/>
                </a:solidFill>
              </a:rPr>
              <a:t>パケットフィルタリング</a:t>
            </a:r>
            <a:r>
              <a:rPr lang="ja-JP" altLang="en-US" dirty="0"/>
              <a:t>）＝不正侵入を検出し遮断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r>
              <a:rPr lang="ja-JP" altLang="en-US" dirty="0"/>
              <a:t>（</a:t>
            </a:r>
            <a:r>
              <a:rPr lang="ja-JP" altLang="en-US" dirty="0">
                <a:solidFill>
                  <a:schemeClr val="tx2"/>
                </a:solidFill>
              </a:rPr>
              <a:t>アップデート</a:t>
            </a:r>
            <a:r>
              <a:rPr lang="ja-JP" altLang="en-US" dirty="0"/>
              <a:t>）＝</a:t>
            </a:r>
            <a:r>
              <a:rPr lang="en-US" altLang="ja-JP" dirty="0"/>
              <a:t>OS</a:t>
            </a:r>
            <a:r>
              <a:rPr lang="ja-JP" altLang="en-US" dirty="0"/>
              <a:t>やアプリを最新の状態にする</a:t>
            </a:r>
            <a:endParaRPr lang="en-US" altLang="ja-JP" dirty="0"/>
          </a:p>
          <a:p>
            <a:r>
              <a:rPr lang="ja-JP" altLang="en-US" dirty="0"/>
              <a:t>（</a:t>
            </a:r>
            <a:r>
              <a:rPr lang="ja-JP" altLang="en-US" dirty="0">
                <a:solidFill>
                  <a:schemeClr val="tx2"/>
                </a:solidFill>
              </a:rPr>
              <a:t>ウィルス対策ソフトウェア</a:t>
            </a:r>
            <a:r>
              <a:rPr lang="ja-JP" altLang="en-US" dirty="0"/>
              <a:t>）＝マルウェアへの対策</a:t>
            </a: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591C9993-9FEE-CCD9-370A-1EFC0CD6A9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4446" y="3887607"/>
            <a:ext cx="4160904" cy="1505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4985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F356C2-B73C-DB8E-0DA5-B864C833B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知識の整理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br>
              <a:rPr kumimoji="1" lang="en-US" altLang="ja-JP" dirty="0">
                <a:solidFill>
                  <a:srgbClr val="FF0000"/>
                </a:solidFill>
              </a:rPr>
            </a:br>
            <a:r>
              <a:rPr kumimoji="1" lang="ja-JP" altLang="en-US" dirty="0">
                <a:solidFill>
                  <a:srgbClr val="FF0000"/>
                </a:solidFill>
              </a:rPr>
              <a:t>３．暗号化のしくみ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6BA4117-8143-C0AA-7643-44786C347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722929"/>
          </a:xfrm>
        </p:spPr>
        <p:txBody>
          <a:bodyPr/>
          <a:lstStyle/>
          <a:p>
            <a:r>
              <a:rPr kumimoji="1" lang="ja-JP" altLang="en-US" dirty="0"/>
              <a:t>確認課題の「カエサル暗号で</a:t>
            </a:r>
            <a:r>
              <a:rPr kumimoji="1" lang="en-US" altLang="ja-JP" dirty="0"/>
              <a:t>3</a:t>
            </a:r>
            <a:r>
              <a:rPr kumimoji="1" lang="ja-JP" altLang="en-US" dirty="0"/>
              <a:t>文字ずらす」のように暗号化や復号化（暗号化されたデータを元に戻す）の時に使うデータを　</a:t>
            </a:r>
            <a:r>
              <a:rPr kumimoji="1" lang="ja-JP" altLang="en-US" u="sng" dirty="0">
                <a:solidFill>
                  <a:srgbClr val="FF0000"/>
                </a:solidFill>
              </a:rPr>
              <a:t>鍵</a:t>
            </a:r>
            <a:r>
              <a:rPr kumimoji="1" lang="ja-JP" altLang="en-US" dirty="0"/>
              <a:t>　という。</a:t>
            </a:r>
            <a:endParaRPr kumimoji="1" lang="en-US" altLang="ja-JP" dirty="0"/>
          </a:p>
          <a:p>
            <a:r>
              <a:rPr kumimoji="1" lang="ja-JP" altLang="en-US" dirty="0"/>
              <a:t>他人に教えてもいい鍵を</a:t>
            </a:r>
            <a:r>
              <a:rPr kumimoji="1" lang="ja-JP" altLang="en-US" u="sng" dirty="0">
                <a:solidFill>
                  <a:srgbClr val="FF0000"/>
                </a:solidFill>
              </a:rPr>
              <a:t>公開鍵</a:t>
            </a:r>
            <a:r>
              <a:rPr kumimoji="1" lang="ja-JP" altLang="en-US" dirty="0"/>
              <a:t>、秘密にしておく鍵を</a:t>
            </a:r>
            <a:r>
              <a:rPr kumimoji="1" lang="ja-JP" altLang="en-US" u="sng" dirty="0">
                <a:solidFill>
                  <a:srgbClr val="FF0000"/>
                </a:solidFill>
              </a:rPr>
              <a:t>秘密鍵</a:t>
            </a:r>
            <a:r>
              <a:rPr kumimoji="1" lang="ja-JP" altLang="en-US" dirty="0"/>
              <a:t>という。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7D563FDF-1874-798C-0421-12D4580FAC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31" y="4779386"/>
            <a:ext cx="8672409" cy="1924507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0FB3CA7-958A-482F-99DB-7222773F12C4}"/>
              </a:ext>
            </a:extLst>
          </p:cNvPr>
          <p:cNvSpPr txBox="1"/>
          <p:nvPr/>
        </p:nvSpPr>
        <p:spPr>
          <a:xfrm>
            <a:off x="628650" y="4317721"/>
            <a:ext cx="7656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↓　受験用の知識：どの方式の時にどちらでどの鍵を使うか</a:t>
            </a:r>
          </a:p>
        </p:txBody>
      </p:sp>
    </p:spTree>
    <p:extLst>
      <p:ext uri="{BB962C8B-B14F-4D97-AF65-F5344CB8AC3E}">
        <p14:creationId xmlns:p14="http://schemas.microsoft.com/office/powerpoint/2010/main" val="34405486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F0391A4D-E3FE-B48B-1542-F5168F3B15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703388"/>
            <a:ext cx="7772400" cy="2387600"/>
          </a:xfrm>
        </p:spPr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暗号化</a:t>
            </a:r>
            <a:br>
              <a:rPr lang="en-US" altLang="ja-JP" dirty="0">
                <a:solidFill>
                  <a:srgbClr val="FF0000"/>
                </a:solidFill>
              </a:rPr>
            </a:br>
            <a:r>
              <a:rPr lang="ja-JP" altLang="en-US" dirty="0">
                <a:solidFill>
                  <a:srgbClr val="FF0000"/>
                </a:solidFill>
              </a:rPr>
              <a:t>やってみよう</a:t>
            </a:r>
          </a:p>
        </p:txBody>
      </p:sp>
    </p:spTree>
    <p:extLst>
      <p:ext uri="{BB962C8B-B14F-4D97-AF65-F5344CB8AC3E}">
        <p14:creationId xmlns:p14="http://schemas.microsoft.com/office/powerpoint/2010/main" val="29307441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765CA5-7C82-35AF-4EA6-A3BBEF29D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確認課題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r>
              <a:rPr kumimoji="1" lang="ja-JP" altLang="en-US" dirty="0">
                <a:solidFill>
                  <a:srgbClr val="FF0000"/>
                </a:solidFill>
              </a:rPr>
              <a:t>（３）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FB371C3-E9AF-B572-84C6-89BE664BFB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821361"/>
          </a:xfrm>
        </p:spPr>
        <p:txBody>
          <a:bodyPr>
            <a:normAutofit lnSpcReduction="10000"/>
          </a:bodyPr>
          <a:lstStyle/>
          <a:p>
            <a:r>
              <a:rPr kumimoji="1" lang="ja-JP" altLang="en-US" dirty="0"/>
              <a:t>カエサル暗号（アルファベットで文字をずらして暗号化する）を使って自分の名前を暗号化しよう。</a:t>
            </a:r>
            <a:endParaRPr kumimoji="1" lang="en-US" altLang="ja-JP" dirty="0"/>
          </a:p>
          <a:p>
            <a:endParaRPr lang="en-US" altLang="ja-JP" dirty="0"/>
          </a:p>
          <a:p>
            <a:r>
              <a:rPr lang="ja-JP" altLang="en-US" dirty="0"/>
              <a:t>カエサル暗号の作り方（</a:t>
            </a:r>
            <a:r>
              <a:rPr lang="en-US" altLang="ja-JP" dirty="0"/>
              <a:t>3</a:t>
            </a:r>
            <a:r>
              <a:rPr lang="ja-JP" altLang="en-US" dirty="0"/>
              <a:t>文字ずらす場合）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sz="4000" dirty="0"/>
              <a:t>　Ａ　Ｂ　Ｃ　Ｄ　Ｅ　Ｆ　Ｇ</a:t>
            </a:r>
            <a:endParaRPr lang="en-US" altLang="ja-JP" sz="4000" dirty="0"/>
          </a:p>
          <a:p>
            <a:pPr marL="0" indent="0">
              <a:buNone/>
            </a:pP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　</a:t>
            </a:r>
            <a:r>
              <a:rPr lang="en-US" altLang="ja-JP" sz="4000" dirty="0"/>
              <a:t>A</a:t>
            </a:r>
            <a:r>
              <a:rPr lang="ja-JP" altLang="en-US" sz="4000" dirty="0"/>
              <a:t>　</a:t>
            </a:r>
            <a:r>
              <a:rPr lang="en-US" altLang="ja-JP" sz="4000" dirty="0"/>
              <a:t>B</a:t>
            </a:r>
            <a:r>
              <a:rPr lang="ja-JP" altLang="en-US" sz="4000" dirty="0"/>
              <a:t>　</a:t>
            </a:r>
            <a:r>
              <a:rPr lang="en-US" altLang="ja-JP" sz="4000" dirty="0"/>
              <a:t>C</a:t>
            </a:r>
            <a:r>
              <a:rPr lang="ja-JP" altLang="en-US" sz="4000" dirty="0"/>
              <a:t>　</a:t>
            </a:r>
            <a:r>
              <a:rPr lang="en-US" altLang="ja-JP" sz="4000" dirty="0"/>
              <a:t>D</a:t>
            </a:r>
            <a:r>
              <a:rPr lang="ja-JP" altLang="en-US" sz="4000" dirty="0"/>
              <a:t>　</a:t>
            </a:r>
            <a:r>
              <a:rPr lang="en-US" altLang="ja-JP" sz="4000" dirty="0"/>
              <a:t>E</a:t>
            </a:r>
            <a:r>
              <a:rPr lang="ja-JP" altLang="en-US" sz="4000" dirty="0"/>
              <a:t>　</a:t>
            </a:r>
            <a:r>
              <a:rPr lang="en-US" altLang="ja-JP" sz="4000" dirty="0"/>
              <a:t>F</a:t>
            </a:r>
            <a:r>
              <a:rPr lang="ja-JP" altLang="en-US" sz="4000" dirty="0"/>
              <a:t>　</a:t>
            </a:r>
            <a:r>
              <a:rPr lang="en-US" altLang="ja-JP" sz="4000" dirty="0"/>
              <a:t>G</a:t>
            </a:r>
            <a:r>
              <a:rPr lang="ja-JP" altLang="en-US" sz="4000" dirty="0"/>
              <a:t>　</a:t>
            </a:r>
            <a:r>
              <a:rPr lang="en-US" altLang="ja-JP" sz="4000" dirty="0"/>
              <a:t>H</a:t>
            </a:r>
            <a:r>
              <a:rPr lang="ja-JP" altLang="en-US" sz="4000" dirty="0"/>
              <a:t>　</a:t>
            </a:r>
            <a:r>
              <a:rPr lang="en-US" altLang="ja-JP" sz="4000" dirty="0"/>
              <a:t>I</a:t>
            </a:r>
            <a:r>
              <a:rPr lang="ja-JP" altLang="en-US" sz="4000" dirty="0"/>
              <a:t>　</a:t>
            </a:r>
            <a:r>
              <a:rPr lang="en-US" altLang="ja-JP" sz="4000" dirty="0"/>
              <a:t>J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sz="3000" dirty="0"/>
              <a:t>（例）元：</a:t>
            </a:r>
            <a:r>
              <a:rPr lang="en-US" altLang="ja-JP" sz="3000" dirty="0"/>
              <a:t>ABE</a:t>
            </a:r>
            <a:r>
              <a:rPr lang="ja-JP" altLang="en-US" sz="3000" dirty="0"/>
              <a:t>　→　変換後：ＤＥＨ</a:t>
            </a:r>
            <a:endParaRPr lang="en-US" altLang="ja-JP" sz="3000" dirty="0"/>
          </a:p>
          <a:p>
            <a:pPr marL="0" indent="0">
              <a:buNone/>
            </a:pPr>
            <a:endParaRPr lang="en-US" altLang="ja-JP" sz="4000" dirty="0"/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E5E532B0-6C8B-7FB5-4F2D-1FF84410DABF}"/>
              </a:ext>
            </a:extLst>
          </p:cNvPr>
          <p:cNvCxnSpPr>
            <a:cxnSpLocks/>
          </p:cNvCxnSpPr>
          <p:nvPr/>
        </p:nvCxnSpPr>
        <p:spPr>
          <a:xfrm>
            <a:off x="1259412" y="4021553"/>
            <a:ext cx="1922585" cy="82061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E94A02C4-3A88-ACCB-0FBC-76D3A09ED22F}"/>
              </a:ext>
            </a:extLst>
          </p:cNvPr>
          <p:cNvCxnSpPr>
            <a:cxnSpLocks/>
          </p:cNvCxnSpPr>
          <p:nvPr/>
        </p:nvCxnSpPr>
        <p:spPr>
          <a:xfrm>
            <a:off x="4163342" y="4001294"/>
            <a:ext cx="1727321" cy="84087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CE86FE64-0573-621E-9A43-31B7B3667EB7}"/>
              </a:ext>
            </a:extLst>
          </p:cNvPr>
          <p:cNvCxnSpPr>
            <a:cxnSpLocks/>
          </p:cNvCxnSpPr>
          <p:nvPr/>
        </p:nvCxnSpPr>
        <p:spPr>
          <a:xfrm>
            <a:off x="2079294" y="4033574"/>
            <a:ext cx="1747561" cy="81480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8B4ABCA5-5E85-6907-C761-BCAFE6F53C69}"/>
              </a:ext>
            </a:extLst>
          </p:cNvPr>
          <p:cNvCxnSpPr>
            <a:cxnSpLocks/>
          </p:cNvCxnSpPr>
          <p:nvPr/>
        </p:nvCxnSpPr>
        <p:spPr>
          <a:xfrm>
            <a:off x="2781581" y="3995086"/>
            <a:ext cx="1698012" cy="82030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2FEFE4F2-D548-01E2-35ED-E1C971F7B25D}"/>
              </a:ext>
            </a:extLst>
          </p:cNvPr>
          <p:cNvCxnSpPr>
            <a:cxnSpLocks/>
          </p:cNvCxnSpPr>
          <p:nvPr/>
        </p:nvCxnSpPr>
        <p:spPr>
          <a:xfrm>
            <a:off x="3534511" y="4001294"/>
            <a:ext cx="1713218" cy="85258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FDFBD0EB-1863-402A-CA6C-ED77D8FD6F4E}"/>
              </a:ext>
            </a:extLst>
          </p:cNvPr>
          <p:cNvCxnSpPr>
            <a:cxnSpLocks/>
          </p:cNvCxnSpPr>
          <p:nvPr/>
        </p:nvCxnSpPr>
        <p:spPr>
          <a:xfrm>
            <a:off x="4870845" y="4001294"/>
            <a:ext cx="1666420" cy="84352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F90C0991-9773-BD65-39E0-F2D94589FC26}"/>
              </a:ext>
            </a:extLst>
          </p:cNvPr>
          <p:cNvCxnSpPr>
            <a:cxnSpLocks/>
          </p:cNvCxnSpPr>
          <p:nvPr/>
        </p:nvCxnSpPr>
        <p:spPr>
          <a:xfrm>
            <a:off x="5584216" y="4033574"/>
            <a:ext cx="1510260" cy="74953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AA4F8EF-C24D-1D6D-96F1-B45527020FE5}"/>
              </a:ext>
            </a:extLst>
          </p:cNvPr>
          <p:cNvSpPr txBox="1"/>
          <p:nvPr/>
        </p:nvSpPr>
        <p:spPr>
          <a:xfrm>
            <a:off x="6227150" y="4001294"/>
            <a:ext cx="18097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rgbClr val="FF0000"/>
                </a:solidFill>
              </a:rPr>
              <a:t>3</a:t>
            </a:r>
            <a:r>
              <a:rPr kumimoji="1" lang="ja-JP" altLang="en-US" sz="2400" dirty="0">
                <a:solidFill>
                  <a:srgbClr val="FF0000"/>
                </a:solidFill>
              </a:rPr>
              <a:t>文字ずらす</a:t>
            </a:r>
          </a:p>
        </p:txBody>
      </p:sp>
    </p:spTree>
    <p:extLst>
      <p:ext uri="{BB962C8B-B14F-4D97-AF65-F5344CB8AC3E}">
        <p14:creationId xmlns:p14="http://schemas.microsoft.com/office/powerpoint/2010/main" val="5115584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82948D-9922-439C-05D3-B55AB35A6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確認課題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r>
              <a:rPr kumimoji="1" lang="ja-JP" altLang="en-US" dirty="0">
                <a:solidFill>
                  <a:srgbClr val="FF0000"/>
                </a:solidFill>
              </a:rPr>
              <a:t>（４）</a:t>
            </a:r>
            <a:br>
              <a:rPr kumimoji="1" lang="en-US" altLang="ja-JP" dirty="0">
                <a:solidFill>
                  <a:srgbClr val="FF0000"/>
                </a:solidFill>
              </a:rPr>
            </a:br>
            <a:r>
              <a:rPr kumimoji="1" lang="ja-JP" altLang="en-US" dirty="0">
                <a:solidFill>
                  <a:srgbClr val="FF0000"/>
                </a:solidFill>
              </a:rPr>
              <a:t>　暗号化して解読してもらおう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D0833AA2-C329-53AC-08AE-3735F19E9D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793241"/>
              </p:ext>
            </p:extLst>
          </p:nvPr>
        </p:nvGraphicFramePr>
        <p:xfrm>
          <a:off x="809624" y="1987550"/>
          <a:ext cx="7477126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19376">
                  <a:extLst>
                    <a:ext uri="{9D8B030D-6E8A-4147-A177-3AD203B41FA5}">
                      <a16:colId xmlns:a16="http://schemas.microsoft.com/office/drawing/2014/main" val="4136264094"/>
                    </a:ext>
                  </a:extLst>
                </a:gridCol>
                <a:gridCol w="4857750">
                  <a:extLst>
                    <a:ext uri="{9D8B030D-6E8A-4147-A177-3AD203B41FA5}">
                      <a16:colId xmlns:a16="http://schemas.microsoft.com/office/drawing/2014/main" val="30188804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ja-JP" altLang="en-US" sz="2400" dirty="0"/>
                        <a:t>元のデータ</a:t>
                      </a:r>
                    </a:p>
                    <a:p>
                      <a:pPr algn="just">
                        <a:buNone/>
                      </a:pPr>
                      <a:r>
                        <a:rPr lang="ja-JP" altLang="en-US" sz="2400" dirty="0"/>
                        <a:t>（ここは隠す）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solidFill>
                            <a:srgbClr val="FF0000"/>
                          </a:solidFill>
                        </a:rPr>
                        <a:t>（例）りんご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913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ja-JP" altLang="en-US" sz="2400" dirty="0"/>
                        <a:t>暗号化のルール</a:t>
                      </a:r>
                    </a:p>
                    <a:p>
                      <a:pPr algn="just">
                        <a:buNone/>
                      </a:pPr>
                      <a:r>
                        <a:rPr lang="ja-JP" altLang="en-US" sz="2400" dirty="0"/>
                        <a:t>（ここも隠す）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solidFill>
                            <a:srgbClr val="FF0000"/>
                          </a:solidFill>
                        </a:rPr>
                        <a:t>・ローマ字になおし、それぞれの頭文字を</a:t>
                      </a:r>
                      <a:r>
                        <a:rPr kumimoji="1" lang="en-US" altLang="ja-JP" sz="2400" dirty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kumimoji="1" lang="ja-JP" altLang="en-US" sz="2400" dirty="0">
                          <a:solidFill>
                            <a:srgbClr val="FF0000"/>
                          </a:solidFill>
                        </a:rPr>
                        <a:t>文字ずつ並べる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4373137"/>
                  </a:ext>
                </a:extLst>
              </a:tr>
            </a:tbl>
          </a:graphicData>
        </a:graphic>
      </p:graphicFrame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EBCCF3C3-B5F1-FDD4-7A06-C5A9939279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549950"/>
              </p:ext>
            </p:extLst>
          </p:nvPr>
        </p:nvGraphicFramePr>
        <p:xfrm>
          <a:off x="833437" y="4321175"/>
          <a:ext cx="7477126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76638">
                  <a:extLst>
                    <a:ext uri="{9D8B030D-6E8A-4147-A177-3AD203B41FA5}">
                      <a16:colId xmlns:a16="http://schemas.microsoft.com/office/drawing/2014/main" val="4136264094"/>
                    </a:ext>
                  </a:extLst>
                </a:gridCol>
                <a:gridCol w="3900488">
                  <a:extLst>
                    <a:ext uri="{9D8B030D-6E8A-4147-A177-3AD203B41FA5}">
                      <a16:colId xmlns:a16="http://schemas.microsoft.com/office/drawing/2014/main" val="30188804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ja-JP" sz="240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暗号化したデータ</a:t>
                      </a:r>
                    </a:p>
                    <a:p>
                      <a:pPr algn="just">
                        <a:buNone/>
                      </a:pPr>
                      <a:r>
                        <a:rPr lang="en-US" sz="240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24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solidFill>
                            <a:srgbClr val="FF0000"/>
                          </a:solidFill>
                        </a:rPr>
                        <a:t>ＲＮＧ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913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ja-JP" sz="24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解読を依頼した人</a:t>
                      </a:r>
                    </a:p>
                    <a:p>
                      <a:pPr algn="just">
                        <a:buNone/>
                      </a:pPr>
                      <a:r>
                        <a:rPr lang="ja-JP" sz="24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解読結果（成功？失敗？）</a:t>
                      </a:r>
                    </a:p>
                    <a:p>
                      <a:pPr algn="just">
                        <a:buNone/>
                      </a:pPr>
                      <a:r>
                        <a:rPr lang="en-US" sz="24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ja-JP" sz="2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solidFill>
                            <a:srgbClr val="FF0000"/>
                          </a:solidFill>
                        </a:rPr>
                        <a:t>○○さん</a:t>
                      </a:r>
                      <a:endParaRPr kumimoji="1" lang="en-US" altLang="ja-JP" sz="2400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ja-JP" altLang="en-US" sz="2400" dirty="0">
                          <a:solidFill>
                            <a:srgbClr val="FF0000"/>
                          </a:solidFill>
                        </a:rPr>
                        <a:t>簡単に解読された・・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4373137"/>
                  </a:ext>
                </a:extLst>
              </a:tr>
            </a:tbl>
          </a:graphicData>
        </a:graphic>
      </p:graphicFrame>
      <p:sp>
        <p:nvSpPr>
          <p:cNvPr id="6" name="矢印: 下 5">
            <a:extLst>
              <a:ext uri="{FF2B5EF4-FFF2-40B4-BE49-F238E27FC236}">
                <a16:creationId xmlns:a16="http://schemas.microsoft.com/office/drawing/2014/main" id="{4893299F-C91D-0289-3515-0E72F6FCA713}"/>
              </a:ext>
            </a:extLst>
          </p:cNvPr>
          <p:cNvSpPr/>
          <p:nvPr/>
        </p:nvSpPr>
        <p:spPr>
          <a:xfrm>
            <a:off x="2362200" y="3762375"/>
            <a:ext cx="1619250" cy="44767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69535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347F77-021F-7256-71C2-FE413E511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知識の整理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br>
              <a:rPr kumimoji="1" lang="en-US" altLang="ja-JP" dirty="0"/>
            </a:br>
            <a:r>
              <a:rPr kumimoji="1" lang="ja-JP" altLang="en-US" dirty="0">
                <a:solidFill>
                  <a:srgbClr val="FF0000"/>
                </a:solidFill>
              </a:rPr>
              <a:t>４．暗号化と暗号化技術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FBB43EB-97FA-3354-B164-B21C1C5C2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8222273" cy="4351338"/>
          </a:xfrm>
        </p:spPr>
        <p:txBody>
          <a:bodyPr/>
          <a:lstStyle/>
          <a:p>
            <a:r>
              <a:rPr kumimoji="1" lang="en-US" altLang="ja-JP" dirty="0"/>
              <a:t>Web</a:t>
            </a:r>
            <a:r>
              <a:rPr kumimoji="1" lang="ja-JP" altLang="en-US" dirty="0"/>
              <a:t>ブラウザにおける暗号技術（　</a:t>
            </a:r>
            <a:r>
              <a:rPr kumimoji="1" lang="en-US" altLang="ja-JP" dirty="0">
                <a:solidFill>
                  <a:srgbClr val="FF0000"/>
                </a:solidFill>
              </a:rPr>
              <a:t>SSL/TLS</a:t>
            </a:r>
            <a:r>
              <a:rPr kumimoji="1" lang="ja-JP" altLang="en-US" dirty="0">
                <a:solidFill>
                  <a:srgbClr val="FF0000"/>
                </a:solidFill>
              </a:rPr>
              <a:t>　</a:t>
            </a:r>
            <a:r>
              <a:rPr kumimoji="1" lang="ja-JP" altLang="en-US" dirty="0"/>
              <a:t>）</a:t>
            </a:r>
          </a:p>
          <a:p>
            <a:pPr marL="0" indent="0">
              <a:buNone/>
            </a:pPr>
            <a:r>
              <a:rPr kumimoji="1" lang="ja-JP" altLang="en-US" dirty="0"/>
              <a:t>　　＝暗号技術を使って情報漏洩対策や個人情報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　</a:t>
            </a:r>
            <a:r>
              <a:rPr kumimoji="1" lang="ja-JP" altLang="en-US" dirty="0"/>
              <a:t>保護を行う技術</a:t>
            </a:r>
          </a:p>
          <a:p>
            <a:pPr marL="0" indent="0">
              <a:buNone/>
            </a:pPr>
            <a:r>
              <a:rPr kumimoji="1" lang="ja-JP" altLang="en-US" dirty="0"/>
              <a:t>　　　→</a:t>
            </a:r>
            <a:r>
              <a:rPr kumimoji="1" lang="en-US" altLang="ja-JP" dirty="0"/>
              <a:t>https</a:t>
            </a:r>
            <a:r>
              <a:rPr kumimoji="1" lang="ja-JP" altLang="en-US" dirty="0"/>
              <a:t>で始まる</a:t>
            </a:r>
            <a:r>
              <a:rPr kumimoji="1" lang="en-US" altLang="ja-JP" dirty="0"/>
              <a:t>URL</a:t>
            </a:r>
            <a:r>
              <a:rPr kumimoji="1" lang="ja-JP" altLang="en-US" dirty="0"/>
              <a:t>と錠前マークが表示される</a:t>
            </a:r>
          </a:p>
          <a:p>
            <a:endParaRPr kumimoji="1"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23BED2B-B283-1B49-38C1-956AC751C6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0817" y="4001294"/>
            <a:ext cx="3074907" cy="2175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9017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6705B9-6419-9602-7123-CCFC4F20A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振返りを書こう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1DA8537-5335-ED8C-7F52-93D58B1F1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187104" cy="1603375"/>
          </a:xfrm>
        </p:spPr>
        <p:txBody>
          <a:bodyPr>
            <a:normAutofit/>
          </a:bodyPr>
          <a:lstStyle/>
          <a:p>
            <a:r>
              <a:rPr kumimoji="1" lang="en-US" altLang="ja-JP" dirty="0"/>
              <a:t>No.</a:t>
            </a:r>
            <a:r>
              <a:rPr kumimoji="1" lang="ja-JP" altLang="en-US" dirty="0"/>
              <a:t>２０の授業で</a:t>
            </a:r>
            <a:r>
              <a:rPr lang="ja-JP" altLang="en-US" dirty="0"/>
              <a:t>　</a:t>
            </a:r>
            <a:r>
              <a:rPr kumimoji="1" lang="ja-JP" altLang="en-US" dirty="0"/>
              <a:t>知ったこと（学んだこと）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kumimoji="1" lang="ja-JP" altLang="en-US" dirty="0"/>
              <a:t>思ったこと（感想）　考えたこと（経験、関連すること）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を箇条書きで３行書こう。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7E95E26E-F564-2854-47C0-09ABD3F011DB}"/>
              </a:ext>
            </a:extLst>
          </p:cNvPr>
          <p:cNvGraphicFramePr>
            <a:graphicFrameLocks noGrp="1"/>
          </p:cNvGraphicFramePr>
          <p:nvPr/>
        </p:nvGraphicFramePr>
        <p:xfrm>
          <a:off x="926123" y="3563936"/>
          <a:ext cx="7291754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91754">
                  <a:extLst>
                    <a:ext uri="{9D8B030D-6E8A-4147-A177-3AD203B41FA5}">
                      <a16:colId xmlns:a16="http://schemas.microsoft.com/office/drawing/2014/main" val="38225358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66726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2063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B56C9B-6B00-DD41-47EA-D11607377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【TRY】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B5AA5C-AE1E-CBDF-4981-75F78CCDB5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自分の</a:t>
            </a:r>
            <a:r>
              <a:rPr kumimoji="1" lang="en-US" altLang="ja-JP" dirty="0"/>
              <a:t>IP</a:t>
            </a:r>
            <a:r>
              <a:rPr kumimoji="1" lang="ja-JP" altLang="en-US" dirty="0"/>
              <a:t>アドレス（インターネット上の住所）を右のサイトで調べよう。</a:t>
            </a:r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インターネットにつながっている機器はこのアドレスが割り振られる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→アドレスをもとにメールやＷｅｂの情報をやりとり</a:t>
            </a:r>
            <a:endParaRPr kumimoji="1" lang="ja-JP" altLang="en-US" dirty="0"/>
          </a:p>
        </p:txBody>
      </p:sp>
      <p:sp>
        <p:nvSpPr>
          <p:cNvPr id="4" name="矢印: 下 3">
            <a:extLst>
              <a:ext uri="{FF2B5EF4-FFF2-40B4-BE49-F238E27FC236}">
                <a16:creationId xmlns:a16="http://schemas.microsoft.com/office/drawing/2014/main" id="{DED8C214-4E6A-8EE6-C2EB-42384A74321C}"/>
              </a:ext>
            </a:extLst>
          </p:cNvPr>
          <p:cNvSpPr/>
          <p:nvPr/>
        </p:nvSpPr>
        <p:spPr>
          <a:xfrm>
            <a:off x="3048000" y="4302369"/>
            <a:ext cx="1606062" cy="44547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5C8AF831-AB1E-57B0-5168-022BB6F040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784488"/>
              </p:ext>
            </p:extLst>
          </p:nvPr>
        </p:nvGraphicFramePr>
        <p:xfrm>
          <a:off x="1283368" y="2873252"/>
          <a:ext cx="6096000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34532199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942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4491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9">
            <a:extLst>
              <a:ext uri="{FF2B5EF4-FFF2-40B4-BE49-F238E27FC236}">
                <a16:creationId xmlns:a16="http://schemas.microsoft.com/office/drawing/2014/main" id="{6CE4371D-BB0A-6327-DF92-75733F7D6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FF0000"/>
                </a:solidFill>
              </a:rPr>
              <a:t>【</a:t>
            </a:r>
            <a:r>
              <a:rPr lang="ja-JP" altLang="en-US" dirty="0">
                <a:solidFill>
                  <a:srgbClr val="FF0000"/>
                </a:solidFill>
              </a:rPr>
              <a:t>参考</a:t>
            </a:r>
            <a:r>
              <a:rPr lang="en-US" altLang="ja-JP" dirty="0">
                <a:solidFill>
                  <a:srgbClr val="FF0000"/>
                </a:solidFill>
              </a:rPr>
              <a:t>】</a:t>
            </a:r>
            <a:br>
              <a:rPr lang="en-US" altLang="ja-JP" dirty="0">
                <a:solidFill>
                  <a:srgbClr val="FF0000"/>
                </a:solidFill>
              </a:rPr>
            </a:br>
            <a:r>
              <a:rPr lang="ja-JP" altLang="en-US" dirty="0">
                <a:solidFill>
                  <a:srgbClr val="FF0000"/>
                </a:solidFill>
              </a:rPr>
              <a:t>　ＩＰアドレスの種類</a:t>
            </a:r>
          </a:p>
        </p:txBody>
      </p:sp>
      <p:pic>
        <p:nvPicPr>
          <p:cNvPr id="5" name="コンテンツ プレースホルダー 4">
            <a:extLst>
              <a:ext uri="{FF2B5EF4-FFF2-40B4-BE49-F238E27FC236}">
                <a16:creationId xmlns:a16="http://schemas.microsoft.com/office/drawing/2014/main" id="{ACE92615-8354-4095-F06F-ED9CFEBA86F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676" b="10007"/>
          <a:stretch>
            <a:fillRect/>
          </a:stretch>
        </p:blipFill>
        <p:spPr>
          <a:xfrm>
            <a:off x="4614863" y="1959769"/>
            <a:ext cx="4110037" cy="3409950"/>
          </a:xfr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E4EFC21-3578-E6D5-3C06-496EE398063F}"/>
              </a:ext>
            </a:extLst>
          </p:cNvPr>
          <p:cNvSpPr txBox="1"/>
          <p:nvPr/>
        </p:nvSpPr>
        <p:spPr>
          <a:xfrm>
            <a:off x="4914900" y="5638799"/>
            <a:ext cx="381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rgbClr val="FF0000"/>
                </a:solidFill>
              </a:rPr>
              <a:t>ローカルＩＰアドレス</a:t>
            </a:r>
            <a:endParaRPr kumimoji="1" lang="en-US" altLang="ja-JP" sz="2800" dirty="0">
              <a:solidFill>
                <a:srgbClr val="FF0000"/>
              </a:solidFill>
            </a:endParaRPr>
          </a:p>
          <a:p>
            <a:r>
              <a:rPr kumimoji="1" lang="ja-JP" altLang="en-US" sz="2800" dirty="0"/>
              <a:t>＝校内</a:t>
            </a:r>
            <a:r>
              <a:rPr kumimoji="1" lang="en-US" altLang="ja-JP" sz="2800" dirty="0"/>
              <a:t>LAN</a:t>
            </a:r>
            <a:r>
              <a:rPr kumimoji="1" lang="ja-JP" altLang="en-US" sz="2800" dirty="0"/>
              <a:t>のアドレス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0890393-E65C-1758-EBF6-65CB35D26140}"/>
              </a:ext>
            </a:extLst>
          </p:cNvPr>
          <p:cNvSpPr txBox="1"/>
          <p:nvPr/>
        </p:nvSpPr>
        <p:spPr>
          <a:xfrm>
            <a:off x="238125" y="5638800"/>
            <a:ext cx="48577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rgbClr val="FF0000"/>
                </a:solidFill>
              </a:rPr>
              <a:t>グローバルＩＰアドレス</a:t>
            </a:r>
            <a:endParaRPr kumimoji="1" lang="en-US" altLang="ja-JP" sz="2800" dirty="0">
              <a:solidFill>
                <a:srgbClr val="FF0000"/>
              </a:solidFill>
            </a:endParaRPr>
          </a:p>
          <a:p>
            <a:r>
              <a:rPr kumimoji="1" lang="ja-JP" altLang="en-US" sz="2800" dirty="0"/>
              <a:t>＝インターネット上のアドレス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4F345370-6334-C7F9-2282-CEB4B06AA1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250"/>
          <a:stretch>
            <a:fillRect/>
          </a:stretch>
        </p:blipFill>
        <p:spPr>
          <a:xfrm>
            <a:off x="504827" y="1993107"/>
            <a:ext cx="3166467" cy="3343275"/>
          </a:xfrm>
          <a:prstGeom prst="rect">
            <a:avLst/>
          </a:prstGeom>
        </p:spPr>
      </p:pic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5DECF73F-E09B-33B3-A54A-486DCEF3830A}"/>
              </a:ext>
            </a:extLst>
          </p:cNvPr>
          <p:cNvCxnSpPr/>
          <p:nvPr/>
        </p:nvCxnSpPr>
        <p:spPr>
          <a:xfrm flipV="1">
            <a:off x="3457575" y="3181350"/>
            <a:ext cx="1028700" cy="97155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94C6C8E-36C2-8628-BE92-9E28883DB1FE}"/>
              </a:ext>
            </a:extLst>
          </p:cNvPr>
          <p:cNvSpPr txBox="1"/>
          <p:nvPr/>
        </p:nvSpPr>
        <p:spPr>
          <a:xfrm>
            <a:off x="3671294" y="3915815"/>
            <a:ext cx="15525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LAN</a:t>
            </a:r>
            <a:r>
              <a:rPr kumimoji="1" lang="ja-JP" altLang="en-US" dirty="0"/>
              <a:t>内で</a:t>
            </a:r>
            <a:endParaRPr kumimoji="1" lang="en-US" altLang="ja-JP" dirty="0"/>
          </a:p>
          <a:p>
            <a:r>
              <a:rPr kumimoji="1" lang="ja-JP" altLang="en-US" dirty="0"/>
              <a:t>共有して利用</a:t>
            </a:r>
          </a:p>
        </p:txBody>
      </p:sp>
      <p:sp>
        <p:nvSpPr>
          <p:cNvPr id="16" name="吹き出し: 角を丸めた四角形 15">
            <a:extLst>
              <a:ext uri="{FF2B5EF4-FFF2-40B4-BE49-F238E27FC236}">
                <a16:creationId xmlns:a16="http://schemas.microsoft.com/office/drawing/2014/main" id="{346494E5-B568-BE7D-1382-A3433F1ABAD5}"/>
              </a:ext>
            </a:extLst>
          </p:cNvPr>
          <p:cNvSpPr/>
          <p:nvPr/>
        </p:nvSpPr>
        <p:spPr>
          <a:xfrm>
            <a:off x="3500437" y="5257920"/>
            <a:ext cx="1071563" cy="516493"/>
          </a:xfrm>
          <a:prstGeom prst="wedgeRoundRectCallout">
            <a:avLst>
              <a:gd name="adj1" fmla="val -40389"/>
              <a:gd name="adj2" fmla="val 84630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世界で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１つ</a:t>
            </a:r>
          </a:p>
        </p:txBody>
      </p:sp>
      <p:sp>
        <p:nvSpPr>
          <p:cNvPr id="17" name="吹き出し: 角を丸めた四角形 16">
            <a:extLst>
              <a:ext uri="{FF2B5EF4-FFF2-40B4-BE49-F238E27FC236}">
                <a16:creationId xmlns:a16="http://schemas.microsoft.com/office/drawing/2014/main" id="{073ABC8C-63EE-D0B4-D7E3-00E779B1E37A}"/>
              </a:ext>
            </a:extLst>
          </p:cNvPr>
          <p:cNvSpPr/>
          <p:nvPr/>
        </p:nvSpPr>
        <p:spPr>
          <a:xfrm>
            <a:off x="7800975" y="5234107"/>
            <a:ext cx="1266825" cy="516493"/>
          </a:xfrm>
          <a:prstGeom prst="wedgeRoundRectCallout">
            <a:avLst>
              <a:gd name="adj1" fmla="val -40389"/>
              <a:gd name="adj2" fmla="val 84630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LAN</a:t>
            </a:r>
            <a:r>
              <a:rPr kumimoji="1" lang="ja-JP" altLang="en-US" dirty="0"/>
              <a:t>内で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１つ</a:t>
            </a:r>
          </a:p>
        </p:txBody>
      </p:sp>
    </p:spTree>
    <p:extLst>
      <p:ext uri="{BB962C8B-B14F-4D97-AF65-F5344CB8AC3E}">
        <p14:creationId xmlns:p14="http://schemas.microsoft.com/office/powerpoint/2010/main" val="1542997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D02862-9248-3EEE-8182-E7363E25B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確認課題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r>
              <a:rPr lang="ja-JP" altLang="en-US" dirty="0">
                <a:solidFill>
                  <a:srgbClr val="FF0000"/>
                </a:solidFill>
              </a:rPr>
              <a:t>（１）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B6FEE92-78FC-2971-35FA-EC3B4C04B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518990"/>
          </a:xfrm>
        </p:spPr>
        <p:txBody>
          <a:bodyPr/>
          <a:lstStyle/>
          <a:p>
            <a:r>
              <a:rPr kumimoji="1" lang="ja-JP" altLang="en-US" dirty="0"/>
              <a:t>次のページのＩＰアドレスを調べよう</a:t>
            </a:r>
            <a:endParaRPr kumimoji="1"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15612912-BC9B-7B38-F4F9-EB56F8BEA3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502382"/>
              </p:ext>
            </p:extLst>
          </p:nvPr>
        </p:nvGraphicFramePr>
        <p:xfrm>
          <a:off x="726831" y="2569308"/>
          <a:ext cx="6881446" cy="2407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99762">
                  <a:extLst>
                    <a:ext uri="{9D8B030D-6E8A-4147-A177-3AD203B41FA5}">
                      <a16:colId xmlns:a16="http://schemas.microsoft.com/office/drawing/2014/main" val="2127644361"/>
                    </a:ext>
                  </a:extLst>
                </a:gridCol>
                <a:gridCol w="5081684">
                  <a:extLst>
                    <a:ext uri="{9D8B030D-6E8A-4147-A177-3AD203B41FA5}">
                      <a16:colId xmlns:a16="http://schemas.microsoft.com/office/drawing/2014/main" val="3434388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800" dirty="0"/>
                        <a:t>Yahoo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2800" dirty="0"/>
                    </a:p>
                    <a:p>
                      <a:endParaRPr kumimoji="1" lang="ja-JP" alt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8027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800" dirty="0"/>
                        <a:t>Google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2800" dirty="0"/>
                    </a:p>
                    <a:p>
                      <a:endParaRPr kumimoji="1" lang="ja-JP" alt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5812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学校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296202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7C74750-6A9C-0F42-C865-3C6CC5B0B1BC}"/>
              </a:ext>
            </a:extLst>
          </p:cNvPr>
          <p:cNvSpPr txBox="1"/>
          <p:nvPr/>
        </p:nvSpPr>
        <p:spPr>
          <a:xfrm>
            <a:off x="726831" y="5107879"/>
            <a:ext cx="68814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ＹａｈｏｏやＧｏｏｇｌｅは複数のＩＰアドレスを使っています。何度か試してみると、複数のアドレスが表示されます。</a:t>
            </a:r>
          </a:p>
        </p:txBody>
      </p:sp>
    </p:spTree>
    <p:extLst>
      <p:ext uri="{BB962C8B-B14F-4D97-AF65-F5344CB8AC3E}">
        <p14:creationId xmlns:p14="http://schemas.microsoft.com/office/powerpoint/2010/main" val="715774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8363C72B-C5E4-5A27-9BAD-32C732B069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4678" y="111368"/>
            <a:ext cx="5539154" cy="5539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2790DE8-FA5E-E378-0FAD-0E8D3302025A}"/>
              </a:ext>
            </a:extLst>
          </p:cNvPr>
          <p:cNvSpPr txBox="1"/>
          <p:nvPr/>
        </p:nvSpPr>
        <p:spPr>
          <a:xfrm>
            <a:off x="1664678" y="5439508"/>
            <a:ext cx="63539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solidFill>
                  <a:srgbClr val="FF0000"/>
                </a:solidFill>
              </a:rPr>
              <a:t>Web</a:t>
            </a:r>
            <a:r>
              <a:rPr kumimoji="1" lang="ja-JP" altLang="en-US" sz="3200" dirty="0">
                <a:solidFill>
                  <a:srgbClr val="FF0000"/>
                </a:solidFill>
              </a:rPr>
              <a:t>ページのアドレスを入力して</a:t>
            </a:r>
            <a:endParaRPr kumimoji="1" lang="en-US" altLang="ja-JP" sz="3200" dirty="0">
              <a:solidFill>
                <a:srgbClr val="FF0000"/>
              </a:solidFill>
            </a:endParaRPr>
          </a:p>
          <a:p>
            <a:r>
              <a:rPr kumimoji="1" lang="ja-JP" altLang="en-US" sz="3200" dirty="0">
                <a:solidFill>
                  <a:srgbClr val="FF0000"/>
                </a:solidFill>
              </a:rPr>
              <a:t>　　　　　　　　　</a:t>
            </a:r>
            <a:r>
              <a:rPr kumimoji="1" lang="en-US" altLang="ja-JP" sz="3200" dirty="0">
                <a:solidFill>
                  <a:srgbClr val="FF0000"/>
                </a:solidFill>
              </a:rPr>
              <a:t>IP</a:t>
            </a:r>
            <a:r>
              <a:rPr kumimoji="1" lang="ja-JP" altLang="en-US" sz="3200" dirty="0">
                <a:solidFill>
                  <a:srgbClr val="FF0000"/>
                </a:solidFill>
              </a:rPr>
              <a:t>アドレスを調べよう</a:t>
            </a:r>
          </a:p>
        </p:txBody>
      </p:sp>
    </p:spTree>
    <p:extLst>
      <p:ext uri="{BB962C8B-B14F-4D97-AF65-F5344CB8AC3E}">
        <p14:creationId xmlns:p14="http://schemas.microsoft.com/office/powerpoint/2010/main" val="2718709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B19DF-AEBA-E957-A915-4DCDE3298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353D17FE-EED3-31DB-C29A-B022F1B65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インターネットは</a:t>
            </a:r>
            <a:br>
              <a:rPr lang="en-US" altLang="ja-JP" dirty="0">
                <a:solidFill>
                  <a:srgbClr val="FF0000"/>
                </a:solidFill>
              </a:rPr>
            </a:br>
            <a:r>
              <a:rPr lang="ja-JP" altLang="en-US" dirty="0">
                <a:solidFill>
                  <a:srgbClr val="FF0000"/>
                </a:solidFill>
              </a:rPr>
              <a:t>　　　どうやって通信している？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7E12D16A-B242-9B0C-71F0-3CEB90796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081596" cy="4351338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/>
              <a:t>考えてみよう</a:t>
            </a:r>
            <a:endParaRPr lang="en-US" altLang="ja-JP" dirty="0"/>
          </a:p>
          <a:p>
            <a:r>
              <a:rPr lang="ja-JP" altLang="en-US" dirty="0"/>
              <a:t>電話は　　電話番号で相手につながる</a:t>
            </a:r>
            <a:endParaRPr lang="en-US" altLang="ja-JP" dirty="0"/>
          </a:p>
          <a:p>
            <a:r>
              <a:rPr lang="ja-JP" altLang="en-US" dirty="0"/>
              <a:t>手紙は　　郵便番号・住所で相手に届く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インターネットは？</a:t>
            </a:r>
            <a:endParaRPr lang="en-US" altLang="ja-JP" dirty="0"/>
          </a:p>
          <a:p>
            <a:r>
              <a:rPr lang="ja-JP" altLang="en-US" dirty="0"/>
              <a:t>コンピュータ上のアドレス＝</a:t>
            </a:r>
            <a:r>
              <a:rPr lang="ja-JP" altLang="en-US" dirty="0">
                <a:solidFill>
                  <a:srgbClr val="FF0000"/>
                </a:solidFill>
              </a:rPr>
              <a:t>ＩＰアドレス</a:t>
            </a:r>
            <a:r>
              <a:rPr lang="ja-JP" altLang="en-US" dirty="0"/>
              <a:t>で相手に届く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endParaRPr lang="ja-JP" altLang="en-US" dirty="0"/>
          </a:p>
        </p:txBody>
      </p:sp>
      <p:sp>
        <p:nvSpPr>
          <p:cNvPr id="2" name="矢印: 下 1">
            <a:extLst>
              <a:ext uri="{FF2B5EF4-FFF2-40B4-BE49-F238E27FC236}">
                <a16:creationId xmlns:a16="http://schemas.microsoft.com/office/drawing/2014/main" id="{84288EC2-560E-834C-82E7-58FD4E864CE3}"/>
              </a:ext>
            </a:extLst>
          </p:cNvPr>
          <p:cNvSpPr/>
          <p:nvPr/>
        </p:nvSpPr>
        <p:spPr>
          <a:xfrm>
            <a:off x="3063386" y="4554536"/>
            <a:ext cx="1606062" cy="44547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466D060-8FA7-5BD5-CCD7-650A57BEAEC5}"/>
              </a:ext>
            </a:extLst>
          </p:cNvPr>
          <p:cNvSpPr txBox="1"/>
          <p:nvPr/>
        </p:nvSpPr>
        <p:spPr>
          <a:xfrm>
            <a:off x="797169" y="4958862"/>
            <a:ext cx="78075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通信では</a:t>
            </a:r>
            <a:endParaRPr kumimoji="1" lang="en-US" altLang="ja-JP" sz="2800" dirty="0"/>
          </a:p>
          <a:p>
            <a:r>
              <a:rPr kumimoji="1" lang="ja-JP" altLang="en-US" sz="2800" dirty="0"/>
              <a:t>　　いろいろな</a:t>
            </a:r>
            <a:r>
              <a:rPr kumimoji="1" lang="ja-JP" altLang="en-US" sz="2800" u="sng" dirty="0">
                <a:solidFill>
                  <a:srgbClr val="FF0000"/>
                </a:solidFill>
              </a:rPr>
              <a:t>約束事</a:t>
            </a:r>
            <a:r>
              <a:rPr kumimoji="1" lang="ja-JP" altLang="en-US" sz="2800" dirty="0"/>
              <a:t>を決めて情報をやり取りする</a:t>
            </a:r>
          </a:p>
        </p:txBody>
      </p:sp>
      <p:sp>
        <p:nvSpPr>
          <p:cNvPr id="7" name="吹き出し: 角を丸めた四角形 6">
            <a:extLst>
              <a:ext uri="{FF2B5EF4-FFF2-40B4-BE49-F238E27FC236}">
                <a16:creationId xmlns:a16="http://schemas.microsoft.com/office/drawing/2014/main" id="{250B7C21-CECE-6561-45A3-538A66EE2560}"/>
              </a:ext>
            </a:extLst>
          </p:cNvPr>
          <p:cNvSpPr/>
          <p:nvPr/>
        </p:nvSpPr>
        <p:spPr>
          <a:xfrm>
            <a:off x="3540369" y="6001384"/>
            <a:ext cx="4478216" cy="579905"/>
          </a:xfrm>
          <a:prstGeom prst="wedgeRoundRectCallout">
            <a:avLst>
              <a:gd name="adj1" fmla="val -46005"/>
              <a:gd name="adj2" fmla="val -72944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/>
              <a:t>約束事のことを</a:t>
            </a:r>
            <a:r>
              <a:rPr kumimoji="1" lang="ja-JP" altLang="en-US" sz="3200" dirty="0">
                <a:solidFill>
                  <a:srgbClr val="FF0000"/>
                </a:solidFill>
              </a:rPr>
              <a:t>プロトコル</a:t>
            </a:r>
            <a:r>
              <a:rPr kumimoji="1" lang="ja-JP" altLang="en-US" sz="2000" dirty="0"/>
              <a:t>という</a:t>
            </a:r>
          </a:p>
        </p:txBody>
      </p:sp>
    </p:spTree>
    <p:extLst>
      <p:ext uri="{BB962C8B-B14F-4D97-AF65-F5344CB8AC3E}">
        <p14:creationId xmlns:p14="http://schemas.microsoft.com/office/powerpoint/2010/main" val="1548906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A7EF4AA3-94B2-BC42-CA0C-AF1CF3F20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３・４．プロトコル</a:t>
            </a:r>
          </a:p>
        </p:txBody>
      </p:sp>
    </p:spTree>
    <p:extLst>
      <p:ext uri="{BB962C8B-B14F-4D97-AF65-F5344CB8AC3E}">
        <p14:creationId xmlns:p14="http://schemas.microsoft.com/office/powerpoint/2010/main" val="938216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30715F-DAB7-9826-9B8E-A4A1FDE3B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65126"/>
            <a:ext cx="8093319" cy="1325563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知識の整理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br>
              <a:rPr kumimoji="1" lang="en-US" altLang="ja-JP" dirty="0">
                <a:solidFill>
                  <a:srgbClr val="FF0000"/>
                </a:solidFill>
              </a:rPr>
            </a:br>
            <a:r>
              <a:rPr kumimoji="1" lang="ja-JP" altLang="en-US" dirty="0">
                <a:solidFill>
                  <a:srgbClr val="FF0000"/>
                </a:solidFill>
              </a:rPr>
              <a:t>１．コンピュータネットワークでの通信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6D7A25-7619-742D-1EAF-A0E317885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・（　</a:t>
            </a:r>
            <a:r>
              <a:rPr kumimoji="1" lang="ja-JP" altLang="en-US" dirty="0">
                <a:solidFill>
                  <a:srgbClr val="FF0000"/>
                </a:solidFill>
              </a:rPr>
              <a:t>プロトコル</a:t>
            </a:r>
            <a:r>
              <a:rPr kumimoji="1" lang="ja-JP" altLang="en-US" dirty="0"/>
              <a:t>　）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</a:t>
            </a:r>
            <a:r>
              <a:rPr kumimoji="1" lang="ja-JP" altLang="en-US" dirty="0"/>
              <a:t>＝送信側と受信側の間の通信手順やデータの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　　</a:t>
            </a:r>
            <a:r>
              <a:rPr kumimoji="1" lang="ja-JP" altLang="en-US" dirty="0"/>
              <a:t>形式の取り決めのこと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→インターネットの送受信では</a:t>
            </a:r>
            <a:r>
              <a:rPr kumimoji="1" lang="ja-JP" altLang="en-US" dirty="0"/>
              <a:t>（　</a:t>
            </a:r>
            <a:r>
              <a:rPr kumimoji="1" lang="ja-JP" altLang="en-US" dirty="0">
                <a:solidFill>
                  <a:srgbClr val="FF0000"/>
                </a:solidFill>
              </a:rPr>
              <a:t>ＴＣＰ</a:t>
            </a:r>
            <a:r>
              <a:rPr kumimoji="1" lang="en-US" altLang="ja-JP" dirty="0">
                <a:solidFill>
                  <a:srgbClr val="FF0000"/>
                </a:solidFill>
              </a:rPr>
              <a:t>/</a:t>
            </a:r>
            <a:r>
              <a:rPr kumimoji="1" lang="ja-JP" altLang="en-US" dirty="0">
                <a:solidFill>
                  <a:srgbClr val="FF0000"/>
                </a:solidFill>
              </a:rPr>
              <a:t>ＩＰ　</a:t>
            </a:r>
            <a:r>
              <a:rPr kumimoji="1" lang="ja-JP" altLang="en-US" dirty="0"/>
              <a:t>）が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　使われている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（例）</a:t>
            </a:r>
            <a:r>
              <a:rPr kumimoji="1" lang="en-US" altLang="ja-JP" dirty="0"/>
              <a:t>IP</a:t>
            </a:r>
            <a:r>
              <a:rPr kumimoji="1" lang="ja-JP" altLang="en-US" dirty="0"/>
              <a:t>アドレス＝</a:t>
            </a:r>
            <a:r>
              <a:rPr kumimoji="1" lang="en-US" altLang="ja-JP" dirty="0"/>
              <a:t>IP</a:t>
            </a:r>
            <a:r>
              <a:rPr kumimoji="1" lang="ja-JP" altLang="en-US" dirty="0"/>
              <a:t>による通信で使われる住所</a:t>
            </a:r>
            <a:endParaRPr kumimoji="1" lang="en-US" altLang="ja-JP" dirty="0"/>
          </a:p>
          <a:p>
            <a:pPr marL="0" indent="0">
              <a:buNone/>
            </a:pPr>
            <a:endParaRPr kumimoji="1" lang="ja-JP" altLang="en-US" dirty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7593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3709</TotalTime>
  <Words>1408</Words>
  <Application>Microsoft Office PowerPoint</Application>
  <PresentationFormat>画面に合わせる (4:3)</PresentationFormat>
  <Paragraphs>195</Paragraphs>
  <Slides>26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26</vt:i4>
      </vt:variant>
    </vt:vector>
  </HeadingPairs>
  <TitlesOfParts>
    <vt:vector size="30" baseType="lpstr">
      <vt:lpstr>游ゴシック</vt:lpstr>
      <vt:lpstr>Arial</vt:lpstr>
      <vt:lpstr>Calibri</vt:lpstr>
      <vt:lpstr>Office テーマ</vt:lpstr>
      <vt:lpstr>情報通信の セキュリティ</vt:lpstr>
      <vt:lpstr>インターネットは 　　　どうやって通信している？</vt:lpstr>
      <vt:lpstr>【TRY】</vt:lpstr>
      <vt:lpstr>【参考】 　ＩＰアドレスの種類</vt:lpstr>
      <vt:lpstr>【確認課題】（１）</vt:lpstr>
      <vt:lpstr>PowerPoint プレゼンテーション</vt:lpstr>
      <vt:lpstr>インターネットは 　　　どうやって通信している？</vt:lpstr>
      <vt:lpstr>３・４．プロトコル</vt:lpstr>
      <vt:lpstr>【知識の整理】 １．コンピュータネットワークでの通信</vt:lpstr>
      <vt:lpstr>【知識の整理】 ２．TCP/IPによる通信のルール</vt:lpstr>
      <vt:lpstr>【知識の整理】  ３．通信は4階層で分担して通信</vt:lpstr>
      <vt:lpstr>【知識の整理】  ３．通信は4階層で分担して通信</vt:lpstr>
      <vt:lpstr>【知識の整理】 ４．IPアドレスの枯渇問題</vt:lpstr>
      <vt:lpstr>【知識の整理】 ５．ドメイン名とＤＮＳ</vt:lpstr>
      <vt:lpstr>【確認課題】（２）</vt:lpstr>
      <vt:lpstr>PowerPoint プレゼンテーション</vt:lpstr>
      <vt:lpstr>５．情報セキュリティ ６・７　暗号化</vt:lpstr>
      <vt:lpstr>【ＴＲＹ】</vt:lpstr>
      <vt:lpstr>【知識の整理】 １．情報セキュリティの３つの要素</vt:lpstr>
      <vt:lpstr>【知識の整理】 ２．情報セキュリティを確保する技術</vt:lpstr>
      <vt:lpstr>【知識の整理】 ３．暗号化のしくみ</vt:lpstr>
      <vt:lpstr>暗号化 やってみよう</vt:lpstr>
      <vt:lpstr>【確認課題】（３）</vt:lpstr>
      <vt:lpstr>【確認課題】（４） 　暗号化して解読してもらおう</vt:lpstr>
      <vt:lpstr>【知識の整理】 ４．暗号化と暗号化技術</vt:lpstr>
      <vt:lpstr>振返りを書こう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Okamoto Hiroyuki</dc:creator>
  <cp:lastModifiedBy>弘之 岡本</cp:lastModifiedBy>
  <cp:revision>28</cp:revision>
  <dcterms:created xsi:type="dcterms:W3CDTF">2024-09-17T04:12:57Z</dcterms:created>
  <dcterms:modified xsi:type="dcterms:W3CDTF">2026-03-10T05:46:42Z</dcterms:modified>
</cp:coreProperties>
</file>