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29" r:id="rId2"/>
    <p:sldId id="427" r:id="rId3"/>
    <p:sldId id="430" r:id="rId4"/>
    <p:sldId id="431" r:id="rId5"/>
    <p:sldId id="43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28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09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44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11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3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97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45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42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79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04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49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88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B6772886-E741-2995-5683-E77875E78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sz="4800" dirty="0">
                <a:solidFill>
                  <a:srgbClr val="FF0000"/>
                </a:solidFill>
              </a:rPr>
              <a:t>ミニレポート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ネットワーク・情報機器の歴史を調べよう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FDC080BC-C2EE-7136-4C0D-B1DAEEEA08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情報</a:t>
            </a:r>
            <a:r>
              <a:rPr lang="en-US" altLang="ja-JP" dirty="0"/>
              <a:t>Ⅰ</a:t>
            </a:r>
            <a:r>
              <a:rPr lang="ja-JP" altLang="en-US" dirty="0"/>
              <a:t>　Ｎｏ．１</a:t>
            </a:r>
            <a:r>
              <a:rPr lang="en-US" altLang="ja-JP" dirty="0"/>
              <a:t>9-2</a:t>
            </a:r>
            <a:endParaRPr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39B745-DB05-BA0E-A0A3-8E1E586FDC54}"/>
              </a:ext>
            </a:extLst>
          </p:cNvPr>
          <p:cNvSpPr txBox="1"/>
          <p:nvPr/>
        </p:nvSpPr>
        <p:spPr>
          <a:xfrm>
            <a:off x="869795" y="488821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コンピュータネットワークの歴史を</a:t>
            </a:r>
            <a:endParaRPr kumimoji="1" lang="en-US" altLang="ja-JP" sz="240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調べてまとめてみよう！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2334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07DEF5-7ED5-1B22-3D9A-2322002B5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ＴＲＹ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AD4CB9-B480-BF3C-B2E1-2E3463D37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486" y="1825624"/>
            <a:ext cx="8711514" cy="4772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目標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ja-JP" altLang="en-US" dirty="0"/>
              <a:t>　インターネットそのものやインターネットを使ったサービス、情報機器の歴史についてミニレポートを作成する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テーマ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①ネットワークや情報機器そのものの歴史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（例）インターネット、Ｗｉ</a:t>
            </a:r>
            <a:r>
              <a:rPr lang="en-US" altLang="ja-JP" dirty="0"/>
              <a:t>-F</a:t>
            </a:r>
            <a:r>
              <a:rPr lang="ja-JP" altLang="en-US" dirty="0"/>
              <a:t>ｉ、５Ｇ、スマホ、</a:t>
            </a:r>
            <a:r>
              <a:rPr lang="en-US" altLang="ja-JP" dirty="0" err="1"/>
              <a:t>iphone</a:t>
            </a:r>
            <a:r>
              <a:rPr lang="ja-JP" altLang="en-US" dirty="0"/>
              <a:t>の歴史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②インターネットサービスの歴史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（例）</a:t>
            </a:r>
            <a:r>
              <a:rPr lang="en-US" altLang="ja-JP" dirty="0" err="1"/>
              <a:t>Youtube</a:t>
            </a:r>
            <a:r>
              <a:rPr lang="ja-JP" altLang="en-US" dirty="0"/>
              <a:t>、</a:t>
            </a:r>
            <a:r>
              <a:rPr lang="en-US" altLang="ja-JP" dirty="0"/>
              <a:t>LINE</a:t>
            </a:r>
            <a:r>
              <a:rPr lang="ja-JP" altLang="en-US" dirty="0"/>
              <a:t>、</a:t>
            </a:r>
            <a:r>
              <a:rPr lang="en-US" altLang="ja-JP" dirty="0"/>
              <a:t>Instagram</a:t>
            </a:r>
            <a:r>
              <a:rPr lang="ja-JP" altLang="en-US" dirty="0"/>
              <a:t>、</a:t>
            </a:r>
            <a:r>
              <a:rPr lang="en-US" altLang="ja-JP" dirty="0"/>
              <a:t>X</a:t>
            </a:r>
            <a:r>
              <a:rPr lang="ja-JP" altLang="en-US" dirty="0"/>
              <a:t>の歴史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スマホアプリ・ゲームの歴史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6548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C458B-8E9D-2191-4FAC-B5AF67719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067675" cy="1325563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②	調べてほしい事・書いてほしい事　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</a:t>
            </a:r>
            <a:r>
              <a:rPr kumimoji="1" lang="ja-JP" altLang="en-US" dirty="0"/>
              <a:t>（各タイトル含め</a:t>
            </a:r>
            <a:r>
              <a:rPr kumimoji="1" lang="en-US" altLang="ja-JP" dirty="0"/>
              <a:t>25</a:t>
            </a:r>
            <a:r>
              <a:rPr kumimoji="1" lang="ja-JP" altLang="en-US" dirty="0"/>
              <a:t>行・配分は目安）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65DCEF-9391-D55B-3963-08A4C3D83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4"/>
            <a:ext cx="8220075" cy="49085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１．始まり（約</a:t>
            </a:r>
            <a:r>
              <a:rPr kumimoji="1" lang="en-US" altLang="ja-JP" dirty="0">
                <a:solidFill>
                  <a:srgbClr val="FF0000"/>
                </a:solidFill>
              </a:rPr>
              <a:t>4</a:t>
            </a:r>
            <a:r>
              <a:rPr kumimoji="1" lang="ja-JP" altLang="en-US" dirty="0">
                <a:solidFill>
                  <a:srgbClr val="FF0000"/>
                </a:solidFill>
              </a:rPr>
              <a:t>～</a:t>
            </a:r>
            <a:r>
              <a:rPr kumimoji="1" lang="en-US" altLang="ja-JP" dirty="0">
                <a:solidFill>
                  <a:srgbClr val="FF0000"/>
                </a:solidFill>
              </a:rPr>
              <a:t>5</a:t>
            </a:r>
            <a:r>
              <a:rPr kumimoji="1" lang="ja-JP" altLang="en-US" dirty="0">
                <a:solidFill>
                  <a:srgbClr val="FF0000"/>
                </a:solidFill>
              </a:rPr>
              <a:t>行）</a:t>
            </a:r>
          </a:p>
          <a:p>
            <a:pPr marL="0" indent="0">
              <a:buNone/>
            </a:pPr>
            <a:r>
              <a:rPr kumimoji="1" lang="ja-JP" altLang="en-US" dirty="0"/>
              <a:t>　・いつどこの国で始まったか、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・</a:t>
            </a:r>
            <a:r>
              <a:rPr kumimoji="1" lang="ja-JP" altLang="en-US" dirty="0"/>
              <a:t>始まったころはどのようなサービス、機器だったか</a:t>
            </a: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２．広がり（約</a:t>
            </a:r>
            <a:r>
              <a:rPr kumimoji="1" lang="en-US" altLang="ja-JP" dirty="0">
                <a:solidFill>
                  <a:srgbClr val="FF0000"/>
                </a:solidFill>
              </a:rPr>
              <a:t>5</a:t>
            </a:r>
            <a:r>
              <a:rPr kumimoji="1" lang="ja-JP" altLang="en-US" dirty="0">
                <a:solidFill>
                  <a:srgbClr val="FF0000"/>
                </a:solidFill>
              </a:rPr>
              <a:t>～</a:t>
            </a:r>
            <a:r>
              <a:rPr kumimoji="1" lang="en-US" altLang="ja-JP" dirty="0">
                <a:solidFill>
                  <a:srgbClr val="FF0000"/>
                </a:solidFill>
              </a:rPr>
              <a:t>8</a:t>
            </a:r>
            <a:r>
              <a:rPr kumimoji="1" lang="ja-JP" altLang="en-US" dirty="0">
                <a:solidFill>
                  <a:srgbClr val="FF0000"/>
                </a:solidFill>
              </a:rPr>
              <a:t>行）</a:t>
            </a:r>
          </a:p>
          <a:p>
            <a:pPr marL="0" indent="0">
              <a:buNone/>
            </a:pPr>
            <a:r>
              <a:rPr kumimoji="1" lang="ja-JP" altLang="en-US" dirty="0"/>
              <a:t>　・大きく普及したのはいつからか、そのきっかけは何か</a:t>
            </a: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３．現状（約</a:t>
            </a:r>
            <a:r>
              <a:rPr kumimoji="1" lang="en-US" altLang="ja-JP" dirty="0">
                <a:solidFill>
                  <a:srgbClr val="FF0000"/>
                </a:solidFill>
              </a:rPr>
              <a:t>5</a:t>
            </a:r>
            <a:r>
              <a:rPr kumimoji="1" lang="ja-JP" altLang="en-US" dirty="0">
                <a:solidFill>
                  <a:srgbClr val="FF0000"/>
                </a:solidFill>
              </a:rPr>
              <a:t>～</a:t>
            </a:r>
            <a:r>
              <a:rPr kumimoji="1" lang="en-US" altLang="ja-JP" dirty="0">
                <a:solidFill>
                  <a:srgbClr val="FF0000"/>
                </a:solidFill>
              </a:rPr>
              <a:t>8</a:t>
            </a:r>
            <a:r>
              <a:rPr kumimoji="1" lang="ja-JP" altLang="en-US" dirty="0">
                <a:solidFill>
                  <a:srgbClr val="FF0000"/>
                </a:solidFill>
              </a:rPr>
              <a:t>行）</a:t>
            </a:r>
          </a:p>
          <a:p>
            <a:pPr marL="0" indent="0">
              <a:buNone/>
            </a:pPr>
            <a:r>
              <a:rPr kumimoji="1" lang="ja-JP" altLang="en-US" dirty="0"/>
              <a:t>　・今どれくらいの人が利用している、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・どのようなサービスが提供されているか</a:t>
            </a: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４．自分の利用（約</a:t>
            </a:r>
            <a:r>
              <a:rPr kumimoji="1" lang="en-US" altLang="ja-JP" dirty="0">
                <a:solidFill>
                  <a:srgbClr val="FF0000"/>
                </a:solidFill>
              </a:rPr>
              <a:t>5</a:t>
            </a:r>
            <a:r>
              <a:rPr kumimoji="1" lang="ja-JP" altLang="en-US" dirty="0">
                <a:solidFill>
                  <a:srgbClr val="FF0000"/>
                </a:solidFill>
              </a:rPr>
              <a:t>～</a:t>
            </a:r>
            <a:r>
              <a:rPr kumimoji="1" lang="en-US" altLang="ja-JP" dirty="0">
                <a:solidFill>
                  <a:srgbClr val="FF0000"/>
                </a:solidFill>
              </a:rPr>
              <a:t>8</a:t>
            </a:r>
            <a:r>
              <a:rPr kumimoji="1" lang="ja-JP" altLang="en-US" dirty="0">
                <a:solidFill>
                  <a:srgbClr val="FF0000"/>
                </a:solidFill>
              </a:rPr>
              <a:t>行）</a:t>
            </a:r>
          </a:p>
          <a:p>
            <a:pPr marL="0" indent="0">
              <a:buNone/>
            </a:pPr>
            <a:r>
              <a:rPr kumimoji="1" lang="ja-JP" altLang="en-US" dirty="0"/>
              <a:t>　・自分がその機器・サービスをいつから、どれくらい、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・</a:t>
            </a:r>
            <a:r>
              <a:rPr kumimoji="1" lang="ja-JP" altLang="en-US" dirty="0"/>
              <a:t>どのように利用しているかも書く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244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EE7D69-8EA9-EDA2-79D2-E08780D5C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TRY</a:t>
            </a:r>
            <a:r>
              <a:rPr kumimoji="1" lang="ja-JP" altLang="en-US" dirty="0">
                <a:solidFill>
                  <a:srgbClr val="FF0000"/>
                </a:solidFill>
              </a:rPr>
              <a:t>２　レポートから学ぼう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25FD94-10C3-DF0B-FDD5-86095BF95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07010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STEP1</a:t>
            </a:r>
            <a:r>
              <a:rPr kumimoji="1" lang="ja-JP" altLang="en-US" dirty="0"/>
              <a:t>　自分のクラスのレポートを見よう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→</a:t>
            </a:r>
            <a:r>
              <a:rPr lang="en-US" altLang="ja-JP" dirty="0"/>
              <a:t>QR</a:t>
            </a:r>
            <a:r>
              <a:rPr lang="ja-JP" altLang="en-US" dirty="0"/>
              <a:t>コードから共有フォルダへ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STEP2</a:t>
            </a:r>
            <a:r>
              <a:rPr kumimoji="1" lang="ja-JP" altLang="en-US" dirty="0"/>
              <a:t>　レポートを</a:t>
            </a:r>
            <a:r>
              <a:rPr kumimoji="1" lang="en-US" altLang="ja-JP" dirty="0"/>
              <a:t>3</a:t>
            </a:r>
            <a:r>
              <a:rPr kumimoji="1" lang="ja-JP" altLang="en-US" dirty="0"/>
              <a:t>つ選び内容を要約しよう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→テーマから興味のあるものを選ぶ</a:t>
            </a:r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C15D1DC-03FB-4729-430D-4F49AFD3A4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136037"/>
            <a:ext cx="8181975" cy="235683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A62C713-86B1-41C9-78D8-D0714AD98192}"/>
              </a:ext>
            </a:extLst>
          </p:cNvPr>
          <p:cNvSpPr txBox="1"/>
          <p:nvPr/>
        </p:nvSpPr>
        <p:spPr>
          <a:xfrm>
            <a:off x="3876675" y="5238750"/>
            <a:ext cx="3390900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rgbClr val="FF0000"/>
                </a:solidFill>
              </a:rPr>
              <a:t>3</a:t>
            </a:r>
            <a:r>
              <a:rPr kumimoji="1" lang="ja-JP" altLang="en-US" sz="2800" dirty="0">
                <a:solidFill>
                  <a:srgbClr val="FF0000"/>
                </a:solidFill>
              </a:rPr>
              <a:t>行程度に要約しよう</a:t>
            </a:r>
          </a:p>
        </p:txBody>
      </p:sp>
    </p:spTree>
    <p:extLst>
      <p:ext uri="{BB962C8B-B14F-4D97-AF65-F5344CB8AC3E}">
        <p14:creationId xmlns:p14="http://schemas.microsoft.com/office/powerpoint/2010/main" val="4019405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0EAE2-473A-D860-FB67-1580CA3E5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6271DD-1852-D411-7221-7F267E3F1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振返りを書こう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D438AB-B1AD-A422-751C-3484E7465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87104" cy="1603375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No.19-2</a:t>
            </a:r>
            <a:r>
              <a:rPr kumimoji="1" lang="ja-JP" altLang="en-US" dirty="0"/>
              <a:t>の授業で</a:t>
            </a:r>
            <a:r>
              <a:rPr lang="ja-JP" altLang="en-US" dirty="0"/>
              <a:t>　</a:t>
            </a:r>
            <a:r>
              <a:rPr kumimoji="1" lang="ja-JP" altLang="en-US" dirty="0"/>
              <a:t>知ったこと（学んだこと）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/>
              <a:t>思ったこと（感想）　考えたこと（経験、関連すること）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を箇条書きで３行書こう。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0FCF766-82E1-581D-F0B5-BC56B16ADD1F}"/>
              </a:ext>
            </a:extLst>
          </p:cNvPr>
          <p:cNvGraphicFramePr>
            <a:graphicFrameLocks noGrp="1"/>
          </p:cNvGraphicFramePr>
          <p:nvPr/>
        </p:nvGraphicFramePr>
        <p:xfrm>
          <a:off x="926123" y="3563936"/>
          <a:ext cx="7291754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91754">
                  <a:extLst>
                    <a:ext uri="{9D8B030D-6E8A-4147-A177-3AD203B41FA5}">
                      <a16:colId xmlns:a16="http://schemas.microsoft.com/office/drawing/2014/main" val="3822535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672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566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4074</TotalTime>
  <Words>330</Words>
  <Application>Microsoft Office PowerPoint</Application>
  <PresentationFormat>画面に合わせる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テーマ</vt:lpstr>
      <vt:lpstr>ミニレポート ネットワーク・情報機器の歴史を調べよう</vt:lpstr>
      <vt:lpstr>【ＴＲＹ】</vt:lpstr>
      <vt:lpstr>② 調べてほしい事・書いてほしい事　 　（各タイトル含め25行・配分は目安）</vt:lpstr>
      <vt:lpstr>TRY２　レポートから学ぼう</vt:lpstr>
      <vt:lpstr>振返りを書こう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Okamoto Hiroyuki</dc:creator>
  <cp:lastModifiedBy>弘之 岡本</cp:lastModifiedBy>
  <cp:revision>30</cp:revision>
  <dcterms:created xsi:type="dcterms:W3CDTF">2024-09-17T04:12:57Z</dcterms:created>
  <dcterms:modified xsi:type="dcterms:W3CDTF">2026-03-10T05:51:51Z</dcterms:modified>
</cp:coreProperties>
</file>