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2" r:id="rId2"/>
    <p:sldId id="333" r:id="rId3"/>
    <p:sldId id="334" r:id="rId4"/>
    <p:sldId id="335" r:id="rId5"/>
    <p:sldId id="340" r:id="rId6"/>
    <p:sldId id="336" r:id="rId7"/>
    <p:sldId id="343" r:id="rId8"/>
    <p:sldId id="338" r:id="rId9"/>
    <p:sldId id="347" r:id="rId10"/>
    <p:sldId id="348" r:id="rId11"/>
    <p:sldId id="256" r:id="rId12"/>
    <p:sldId id="346" r:id="rId13"/>
    <p:sldId id="339" r:id="rId14"/>
  </p:sldIdLst>
  <p:sldSz cx="9144000" cy="6858000" type="screen4x3"/>
  <p:notesSz cx="7034213" cy="10164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368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35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弘之 岡本" userId="dbbc262f0484d2ae" providerId="LiveId" clId="{68F33DBB-651F-47FA-BE12-A47836A0E710}"/>
    <pc:docChg chg="undo custSel addSld delSld modSld sldOrd">
      <pc:chgData name="弘之 岡本" userId="dbbc262f0484d2ae" providerId="LiveId" clId="{68F33DBB-651F-47FA-BE12-A47836A0E710}" dt="2026-03-10T06:02:50.880" v="8031" actId="47"/>
      <pc:docMkLst>
        <pc:docMk/>
      </pc:docMkLst>
      <pc:sldChg chg="addSp delSp modSp add mod modClrScheme chgLayout">
        <pc:chgData name="弘之 岡本" userId="dbbc262f0484d2ae" providerId="LiveId" clId="{68F33DBB-651F-47FA-BE12-A47836A0E710}" dt="2025-10-23T00:54:32.460" v="6407" actId="207"/>
        <pc:sldMkLst>
          <pc:docMk/>
          <pc:sldMk cId="1148147859" sldId="256"/>
        </pc:sldMkLst>
      </pc:sldChg>
      <pc:sldChg chg="del">
        <pc:chgData name="弘之 岡本" userId="dbbc262f0484d2ae" providerId="LiveId" clId="{68F33DBB-651F-47FA-BE12-A47836A0E710}" dt="2025-10-13T23:11:49.678" v="1959" actId="47"/>
        <pc:sldMkLst>
          <pc:docMk/>
          <pc:sldMk cId="2090349057" sldId="256"/>
        </pc:sldMkLst>
      </pc:sldChg>
      <pc:sldChg chg="addSp modSp add del mod ord">
        <pc:chgData name="弘之 岡本" userId="dbbc262f0484d2ae" providerId="LiveId" clId="{68F33DBB-651F-47FA-BE12-A47836A0E710}" dt="2025-10-23T00:54:40.889" v="6408" actId="47"/>
        <pc:sldMkLst>
          <pc:docMk/>
          <pc:sldMk cId="689824273" sldId="257"/>
        </pc:sldMkLst>
      </pc:sldChg>
      <pc:sldChg chg="del">
        <pc:chgData name="弘之 岡本" userId="dbbc262f0484d2ae" providerId="LiveId" clId="{68F33DBB-651F-47FA-BE12-A47836A0E710}" dt="2025-10-13T23:11:51.163" v="1960" actId="47"/>
        <pc:sldMkLst>
          <pc:docMk/>
          <pc:sldMk cId="3080251050" sldId="257"/>
        </pc:sldMkLst>
      </pc:sldChg>
      <pc:sldChg chg="del">
        <pc:chgData name="弘之 岡本" userId="dbbc262f0484d2ae" providerId="LiveId" clId="{68F33DBB-651F-47FA-BE12-A47836A0E710}" dt="2025-10-13T23:27:23.302" v="2674" actId="47"/>
        <pc:sldMkLst>
          <pc:docMk/>
          <pc:sldMk cId="220590069" sldId="258"/>
        </pc:sldMkLst>
      </pc:sldChg>
      <pc:sldChg chg="del">
        <pc:chgData name="弘之 岡本" userId="dbbc262f0484d2ae" providerId="LiveId" clId="{68F33DBB-651F-47FA-BE12-A47836A0E710}" dt="2025-10-13T23:27:25.157" v="2675" actId="47"/>
        <pc:sldMkLst>
          <pc:docMk/>
          <pc:sldMk cId="2884170531" sldId="259"/>
        </pc:sldMkLst>
      </pc:sldChg>
      <pc:sldChg chg="del">
        <pc:chgData name="弘之 岡本" userId="dbbc262f0484d2ae" providerId="LiveId" clId="{68F33DBB-651F-47FA-BE12-A47836A0E710}" dt="2026-03-10T06:02:33.004" v="8029" actId="47"/>
        <pc:sldMkLst>
          <pc:docMk/>
          <pc:sldMk cId="3757310390" sldId="282"/>
        </pc:sldMkLst>
      </pc:sldChg>
      <pc:sldChg chg="addSp modSp del mod">
        <pc:chgData name="弘之 岡本" userId="dbbc262f0484d2ae" providerId="LiveId" clId="{68F33DBB-651F-47FA-BE12-A47836A0E710}" dt="2026-03-10T05:57:52.050" v="8027" actId="47"/>
        <pc:sldMkLst>
          <pc:docMk/>
          <pc:sldMk cId="3350462240" sldId="283"/>
        </pc:sldMkLst>
      </pc:sldChg>
      <pc:sldChg chg="del">
        <pc:chgData name="弘之 岡本" userId="dbbc262f0484d2ae" providerId="LiveId" clId="{68F33DBB-651F-47FA-BE12-A47836A0E710}" dt="2025-10-10T04:44:54.404" v="113" actId="47"/>
        <pc:sldMkLst>
          <pc:docMk/>
          <pc:sldMk cId="3630106392" sldId="284"/>
        </pc:sldMkLst>
      </pc:sldChg>
      <pc:sldChg chg="del">
        <pc:chgData name="弘之 岡本" userId="dbbc262f0484d2ae" providerId="LiveId" clId="{68F33DBB-651F-47FA-BE12-A47836A0E710}" dt="2025-10-10T04:44:54.404" v="113" actId="47"/>
        <pc:sldMkLst>
          <pc:docMk/>
          <pc:sldMk cId="3891138407" sldId="285"/>
        </pc:sldMkLst>
      </pc:sldChg>
      <pc:sldChg chg="del">
        <pc:chgData name="弘之 岡本" userId="dbbc262f0484d2ae" providerId="LiveId" clId="{68F33DBB-651F-47FA-BE12-A47836A0E710}" dt="2025-10-10T04:45:37.923" v="114" actId="47"/>
        <pc:sldMkLst>
          <pc:docMk/>
          <pc:sldMk cId="1425495371" sldId="286"/>
        </pc:sldMkLst>
      </pc:sldChg>
      <pc:sldChg chg="del">
        <pc:chgData name="弘之 岡本" userId="dbbc262f0484d2ae" providerId="LiveId" clId="{68F33DBB-651F-47FA-BE12-A47836A0E710}" dt="2025-10-10T04:45:41.696" v="116" actId="47"/>
        <pc:sldMkLst>
          <pc:docMk/>
          <pc:sldMk cId="2047079982" sldId="287"/>
        </pc:sldMkLst>
      </pc:sldChg>
      <pc:sldChg chg="del">
        <pc:chgData name="弘之 岡本" userId="dbbc262f0484d2ae" providerId="LiveId" clId="{68F33DBB-651F-47FA-BE12-A47836A0E710}" dt="2025-10-10T04:45:39.772" v="115" actId="47"/>
        <pc:sldMkLst>
          <pc:docMk/>
          <pc:sldMk cId="757279563" sldId="289"/>
        </pc:sldMkLst>
      </pc:sldChg>
      <pc:sldChg chg="del">
        <pc:chgData name="弘之 岡本" userId="dbbc262f0484d2ae" providerId="LiveId" clId="{68F33DBB-651F-47FA-BE12-A47836A0E710}" dt="2025-10-13T23:46:21.081" v="3421" actId="47"/>
        <pc:sldMkLst>
          <pc:docMk/>
          <pc:sldMk cId="4190192527" sldId="290"/>
        </pc:sldMkLst>
      </pc:sldChg>
      <pc:sldChg chg="add del">
        <pc:chgData name="弘之 岡本" userId="dbbc262f0484d2ae" providerId="LiveId" clId="{68F33DBB-651F-47FA-BE12-A47836A0E710}" dt="2025-10-10T04:47:42.908" v="135" actId="47"/>
        <pc:sldMkLst>
          <pc:docMk/>
          <pc:sldMk cId="27985496" sldId="291"/>
        </pc:sldMkLst>
      </pc:sldChg>
      <pc:sldChg chg="modSp del mod">
        <pc:chgData name="弘之 岡本" userId="dbbc262f0484d2ae" providerId="LiveId" clId="{68F33DBB-651F-47FA-BE12-A47836A0E710}" dt="2025-10-13T23:46:21.081" v="3421" actId="47"/>
        <pc:sldMkLst>
          <pc:docMk/>
          <pc:sldMk cId="2351747547" sldId="292"/>
        </pc:sldMkLst>
      </pc:sldChg>
      <pc:sldChg chg="del">
        <pc:chgData name="弘之 岡本" userId="dbbc262f0484d2ae" providerId="LiveId" clId="{68F33DBB-651F-47FA-BE12-A47836A0E710}" dt="2025-10-13T23:27:26.987" v="2676" actId="47"/>
        <pc:sldMkLst>
          <pc:docMk/>
          <pc:sldMk cId="666272162" sldId="293"/>
        </pc:sldMkLst>
      </pc:sldChg>
      <pc:sldChg chg="modSp del mod">
        <pc:chgData name="弘之 岡本" userId="dbbc262f0484d2ae" providerId="LiveId" clId="{68F33DBB-651F-47FA-BE12-A47836A0E710}" dt="2025-10-13T23:46:21.081" v="3421" actId="47"/>
        <pc:sldMkLst>
          <pc:docMk/>
          <pc:sldMk cId="3869247156" sldId="294"/>
        </pc:sldMkLst>
      </pc:sldChg>
      <pc:sldChg chg="modSp del mod ord">
        <pc:chgData name="弘之 岡本" userId="dbbc262f0484d2ae" providerId="LiveId" clId="{68F33DBB-651F-47FA-BE12-A47836A0E710}" dt="2026-03-10T06:02:33.004" v="8029" actId="47"/>
        <pc:sldMkLst>
          <pc:docMk/>
          <pc:sldMk cId="839255854" sldId="295"/>
        </pc:sldMkLst>
      </pc:sldChg>
      <pc:sldChg chg="modSp del mod">
        <pc:chgData name="弘之 岡本" userId="dbbc262f0484d2ae" providerId="LiveId" clId="{68F33DBB-651F-47FA-BE12-A47836A0E710}" dt="2025-10-13T23:46:21.081" v="3421" actId="47"/>
        <pc:sldMkLst>
          <pc:docMk/>
          <pc:sldMk cId="2100523064" sldId="296"/>
        </pc:sldMkLst>
      </pc:sldChg>
      <pc:sldChg chg="del">
        <pc:chgData name="弘之 岡本" userId="dbbc262f0484d2ae" providerId="LiveId" clId="{68F33DBB-651F-47FA-BE12-A47836A0E710}" dt="2025-10-13T23:46:21.081" v="3421" actId="47"/>
        <pc:sldMkLst>
          <pc:docMk/>
          <pc:sldMk cId="3144524890" sldId="297"/>
        </pc:sldMkLst>
      </pc:sldChg>
      <pc:sldChg chg="modSp del mod">
        <pc:chgData name="弘之 岡本" userId="dbbc262f0484d2ae" providerId="LiveId" clId="{68F33DBB-651F-47FA-BE12-A47836A0E710}" dt="2026-03-10T06:02:33.004" v="8029" actId="47"/>
        <pc:sldMkLst>
          <pc:docMk/>
          <pc:sldMk cId="216238117" sldId="298"/>
        </pc:sldMkLst>
      </pc:sldChg>
      <pc:sldChg chg="del">
        <pc:chgData name="弘之 岡本" userId="dbbc262f0484d2ae" providerId="LiveId" clId="{68F33DBB-651F-47FA-BE12-A47836A0E710}" dt="2025-10-13T23:46:21.081" v="3421" actId="47"/>
        <pc:sldMkLst>
          <pc:docMk/>
          <pc:sldMk cId="695452729" sldId="299"/>
        </pc:sldMkLst>
      </pc:sldChg>
      <pc:sldChg chg="del">
        <pc:chgData name="弘之 岡本" userId="dbbc262f0484d2ae" providerId="LiveId" clId="{68F33DBB-651F-47FA-BE12-A47836A0E710}" dt="2025-10-13T23:46:21.081" v="3421" actId="47"/>
        <pc:sldMkLst>
          <pc:docMk/>
          <pc:sldMk cId="2675708380" sldId="300"/>
        </pc:sldMkLst>
      </pc:sldChg>
      <pc:sldChg chg="del">
        <pc:chgData name="弘之 岡本" userId="dbbc262f0484d2ae" providerId="LiveId" clId="{68F33DBB-651F-47FA-BE12-A47836A0E710}" dt="2025-10-10T04:50:01.020" v="261" actId="47"/>
        <pc:sldMkLst>
          <pc:docMk/>
          <pc:sldMk cId="3985475899" sldId="302"/>
        </pc:sldMkLst>
      </pc:sldChg>
      <pc:sldChg chg="del">
        <pc:chgData name="弘之 岡本" userId="dbbc262f0484d2ae" providerId="LiveId" clId="{68F33DBB-651F-47FA-BE12-A47836A0E710}" dt="2025-10-13T23:27:20.321" v="2673" actId="47"/>
        <pc:sldMkLst>
          <pc:docMk/>
          <pc:sldMk cId="3839768441" sldId="303"/>
        </pc:sldMkLst>
      </pc:sldChg>
      <pc:sldChg chg="modSp del mod ord">
        <pc:chgData name="弘之 岡本" userId="dbbc262f0484d2ae" providerId="LiveId" clId="{68F33DBB-651F-47FA-BE12-A47836A0E710}" dt="2026-03-10T06:02:33.004" v="8029" actId="47"/>
        <pc:sldMkLst>
          <pc:docMk/>
          <pc:sldMk cId="2324027587" sldId="304"/>
        </pc:sldMkLst>
      </pc:sldChg>
      <pc:sldChg chg="modSp del mod">
        <pc:chgData name="弘之 岡本" userId="dbbc262f0484d2ae" providerId="LiveId" clId="{68F33DBB-651F-47FA-BE12-A47836A0E710}" dt="2025-10-13T23:46:21.081" v="3421" actId="47"/>
        <pc:sldMkLst>
          <pc:docMk/>
          <pc:sldMk cId="2633350288" sldId="305"/>
        </pc:sldMkLst>
      </pc:sldChg>
      <pc:sldChg chg="del">
        <pc:chgData name="弘之 岡本" userId="dbbc262f0484d2ae" providerId="LiveId" clId="{68F33DBB-651F-47FA-BE12-A47836A0E710}" dt="2025-10-13T23:46:21.081" v="3421" actId="47"/>
        <pc:sldMkLst>
          <pc:docMk/>
          <pc:sldMk cId="626457491" sldId="306"/>
        </pc:sldMkLst>
      </pc:sldChg>
      <pc:sldChg chg="modSp del mod">
        <pc:chgData name="弘之 岡本" userId="dbbc262f0484d2ae" providerId="LiveId" clId="{68F33DBB-651F-47FA-BE12-A47836A0E710}" dt="2025-10-13T23:47:03.471" v="3457" actId="47"/>
        <pc:sldMkLst>
          <pc:docMk/>
          <pc:sldMk cId="2469522649" sldId="307"/>
        </pc:sldMkLst>
      </pc:sldChg>
      <pc:sldChg chg="addSp delSp modSp add del mod">
        <pc:chgData name="弘之 岡本" userId="dbbc262f0484d2ae" providerId="LiveId" clId="{68F33DBB-651F-47FA-BE12-A47836A0E710}" dt="2026-03-10T05:57:52.050" v="8027" actId="47"/>
        <pc:sldMkLst>
          <pc:docMk/>
          <pc:sldMk cId="1305664590" sldId="308"/>
        </pc:sldMkLst>
      </pc:sldChg>
      <pc:sldChg chg="modSp add del mod">
        <pc:chgData name="弘之 岡本" userId="dbbc262f0484d2ae" providerId="LiveId" clId="{68F33DBB-651F-47FA-BE12-A47836A0E710}" dt="2025-10-10T04:44:54.404" v="113" actId="47"/>
        <pc:sldMkLst>
          <pc:docMk/>
          <pc:sldMk cId="3144555672" sldId="309"/>
        </pc:sldMkLst>
      </pc:sldChg>
      <pc:sldChg chg="addSp modSp add del mod">
        <pc:chgData name="弘之 岡本" userId="dbbc262f0484d2ae" providerId="LiveId" clId="{68F33DBB-651F-47FA-BE12-A47836A0E710}" dt="2026-03-10T05:57:52.050" v="8027" actId="47"/>
        <pc:sldMkLst>
          <pc:docMk/>
          <pc:sldMk cId="1704659112" sldId="310"/>
        </pc:sldMkLst>
      </pc:sldChg>
      <pc:sldChg chg="addSp modSp add del mod">
        <pc:chgData name="弘之 岡本" userId="dbbc262f0484d2ae" providerId="LiveId" clId="{68F33DBB-651F-47FA-BE12-A47836A0E710}" dt="2026-03-10T05:57:52.050" v="8027" actId="47"/>
        <pc:sldMkLst>
          <pc:docMk/>
          <pc:sldMk cId="702963108" sldId="311"/>
        </pc:sldMkLst>
      </pc:sldChg>
      <pc:sldChg chg="add del">
        <pc:chgData name="弘之 岡本" userId="dbbc262f0484d2ae" providerId="LiveId" clId="{68F33DBB-651F-47FA-BE12-A47836A0E710}" dt="2025-10-10T04:46:00.717" v="119" actId="47"/>
        <pc:sldMkLst>
          <pc:docMk/>
          <pc:sldMk cId="529315173" sldId="312"/>
        </pc:sldMkLst>
      </pc:sldChg>
      <pc:sldChg chg="addSp delSp modSp add del mod">
        <pc:chgData name="弘之 岡本" userId="dbbc262f0484d2ae" providerId="LiveId" clId="{68F33DBB-651F-47FA-BE12-A47836A0E710}" dt="2026-03-10T05:57:53.851" v="8028" actId="47"/>
        <pc:sldMkLst>
          <pc:docMk/>
          <pc:sldMk cId="3153889971" sldId="313"/>
        </pc:sldMkLst>
      </pc:sldChg>
      <pc:sldChg chg="addSp delSp modSp add del mod modShow">
        <pc:chgData name="弘之 岡本" userId="dbbc262f0484d2ae" providerId="LiveId" clId="{68F33DBB-651F-47FA-BE12-A47836A0E710}" dt="2026-03-10T05:57:52.050" v="8027" actId="47"/>
        <pc:sldMkLst>
          <pc:docMk/>
          <pc:sldMk cId="675700929" sldId="314"/>
        </pc:sldMkLst>
      </pc:sldChg>
      <pc:sldChg chg="addSp delSp modSp new del mod modClrScheme chgLayout">
        <pc:chgData name="弘之 岡本" userId="dbbc262f0484d2ae" providerId="LiveId" clId="{68F33DBB-651F-47FA-BE12-A47836A0E710}" dt="2026-03-10T06:02:33.004" v="8029" actId="47"/>
        <pc:sldMkLst>
          <pc:docMk/>
          <pc:sldMk cId="3600110454" sldId="315"/>
        </pc:sldMkLst>
      </pc:sldChg>
      <pc:sldChg chg="addSp delSp modSp new del mod">
        <pc:chgData name="弘之 岡本" userId="dbbc262f0484d2ae" providerId="LiveId" clId="{68F33DBB-651F-47FA-BE12-A47836A0E710}" dt="2026-03-10T06:02:33.004" v="8029" actId="47"/>
        <pc:sldMkLst>
          <pc:docMk/>
          <pc:sldMk cId="1855052469" sldId="316"/>
        </pc:sldMkLst>
      </pc:sldChg>
      <pc:sldChg chg="addSp delSp modSp new del mod modClrScheme chgLayout">
        <pc:chgData name="弘之 岡本" userId="dbbc262f0484d2ae" providerId="LiveId" clId="{68F33DBB-651F-47FA-BE12-A47836A0E710}" dt="2026-03-10T06:02:33.004" v="8029" actId="47"/>
        <pc:sldMkLst>
          <pc:docMk/>
          <pc:sldMk cId="3008288371" sldId="317"/>
        </pc:sldMkLst>
      </pc:sldChg>
      <pc:sldChg chg="addSp modSp new del mod">
        <pc:chgData name="弘之 岡本" userId="dbbc262f0484d2ae" providerId="LiveId" clId="{68F33DBB-651F-47FA-BE12-A47836A0E710}" dt="2026-03-10T06:02:33.004" v="8029" actId="47"/>
        <pc:sldMkLst>
          <pc:docMk/>
          <pc:sldMk cId="398721307" sldId="318"/>
        </pc:sldMkLst>
      </pc:sldChg>
      <pc:sldChg chg="addSp delSp modSp new del mod modClrScheme chgLayout">
        <pc:chgData name="弘之 岡本" userId="dbbc262f0484d2ae" providerId="LiveId" clId="{68F33DBB-651F-47FA-BE12-A47836A0E710}" dt="2026-03-10T06:02:33.004" v="8029" actId="47"/>
        <pc:sldMkLst>
          <pc:docMk/>
          <pc:sldMk cId="419124958" sldId="319"/>
        </pc:sldMkLst>
      </pc:sldChg>
      <pc:sldChg chg="addSp modSp new del mod modClrScheme chgLayout">
        <pc:chgData name="弘之 岡本" userId="dbbc262f0484d2ae" providerId="LiveId" clId="{68F33DBB-651F-47FA-BE12-A47836A0E710}" dt="2026-03-10T06:02:33.004" v="8029" actId="47"/>
        <pc:sldMkLst>
          <pc:docMk/>
          <pc:sldMk cId="581631847" sldId="320"/>
        </pc:sldMkLst>
      </pc:sldChg>
      <pc:sldChg chg="addSp delSp modSp new del mod modClrScheme chgLayout">
        <pc:chgData name="弘之 岡本" userId="dbbc262f0484d2ae" providerId="LiveId" clId="{68F33DBB-651F-47FA-BE12-A47836A0E710}" dt="2026-03-10T06:02:33.004" v="8029" actId="47"/>
        <pc:sldMkLst>
          <pc:docMk/>
          <pc:sldMk cId="2110881049" sldId="321"/>
        </pc:sldMkLst>
      </pc:sldChg>
      <pc:sldChg chg="addSp modSp new del mod modClrScheme chgLayout">
        <pc:chgData name="弘之 岡本" userId="dbbc262f0484d2ae" providerId="LiveId" clId="{68F33DBB-651F-47FA-BE12-A47836A0E710}" dt="2026-03-10T06:02:33.004" v="8029" actId="47"/>
        <pc:sldMkLst>
          <pc:docMk/>
          <pc:sldMk cId="3703718560" sldId="322"/>
        </pc:sldMkLst>
      </pc:sldChg>
      <pc:sldChg chg="modSp add del mod">
        <pc:chgData name="弘之 岡本" userId="dbbc262f0484d2ae" providerId="LiveId" clId="{68F33DBB-651F-47FA-BE12-A47836A0E710}" dt="2026-03-10T06:02:33.004" v="8029" actId="47"/>
        <pc:sldMkLst>
          <pc:docMk/>
          <pc:sldMk cId="588194142" sldId="323"/>
        </pc:sldMkLst>
      </pc:sldChg>
      <pc:sldChg chg="addSp modSp new del mod">
        <pc:chgData name="弘之 岡本" userId="dbbc262f0484d2ae" providerId="LiveId" clId="{68F33DBB-651F-47FA-BE12-A47836A0E710}" dt="2026-03-10T06:02:33.004" v="8029" actId="47"/>
        <pc:sldMkLst>
          <pc:docMk/>
          <pc:sldMk cId="3224681367" sldId="324"/>
        </pc:sldMkLst>
      </pc:sldChg>
      <pc:sldChg chg="modSp new mod">
        <pc:chgData name="弘之 岡本" userId="dbbc262f0484d2ae" providerId="LiveId" clId="{68F33DBB-651F-47FA-BE12-A47836A0E710}" dt="2025-10-13T23:47:00.974" v="3456" actId="207"/>
        <pc:sldMkLst>
          <pc:docMk/>
          <pc:sldMk cId="2639247003" sldId="325"/>
        </pc:sldMkLst>
      </pc:sldChg>
      <pc:sldChg chg="addSp delSp modSp new del mod modClrScheme chgLayout">
        <pc:chgData name="弘之 岡本" userId="dbbc262f0484d2ae" providerId="LiveId" clId="{68F33DBB-651F-47FA-BE12-A47836A0E710}" dt="2025-10-20T01:16:50.708" v="4402" actId="47"/>
        <pc:sldMkLst>
          <pc:docMk/>
          <pc:sldMk cId="2496721204" sldId="326"/>
        </pc:sldMkLst>
      </pc:sldChg>
      <pc:sldChg chg="add">
        <pc:chgData name="弘之 岡本" userId="dbbc262f0484d2ae" providerId="LiveId" clId="{68F33DBB-651F-47FA-BE12-A47836A0E710}" dt="2025-10-16T23:49:40.985" v="4370"/>
        <pc:sldMkLst>
          <pc:docMk/>
          <pc:sldMk cId="2755754307" sldId="327"/>
        </pc:sldMkLst>
      </pc:sldChg>
      <pc:sldChg chg="add del">
        <pc:chgData name="弘之 岡本" userId="dbbc262f0484d2ae" providerId="LiveId" clId="{68F33DBB-651F-47FA-BE12-A47836A0E710}" dt="2025-10-16T23:47:30.663" v="4368" actId="47"/>
        <pc:sldMkLst>
          <pc:docMk/>
          <pc:sldMk cId="3085709940" sldId="327"/>
        </pc:sldMkLst>
      </pc:sldChg>
      <pc:sldChg chg="add del">
        <pc:chgData name="弘之 岡本" userId="dbbc262f0484d2ae" providerId="LiveId" clId="{68F33DBB-651F-47FA-BE12-A47836A0E710}" dt="2026-03-10T06:02:33.004" v="8029" actId="47"/>
        <pc:sldMkLst>
          <pc:docMk/>
          <pc:sldMk cId="521912827" sldId="328"/>
        </pc:sldMkLst>
      </pc:sldChg>
      <pc:sldChg chg="add del">
        <pc:chgData name="弘之 岡本" userId="dbbc262f0484d2ae" providerId="LiveId" clId="{68F33DBB-651F-47FA-BE12-A47836A0E710}" dt="2026-03-10T06:02:33.004" v="8029" actId="47"/>
        <pc:sldMkLst>
          <pc:docMk/>
          <pc:sldMk cId="218624875" sldId="329"/>
        </pc:sldMkLst>
      </pc:sldChg>
      <pc:sldChg chg="add del">
        <pc:chgData name="弘之 岡本" userId="dbbc262f0484d2ae" providerId="LiveId" clId="{68F33DBB-651F-47FA-BE12-A47836A0E710}" dt="2026-03-10T06:02:33.004" v="8029" actId="47"/>
        <pc:sldMkLst>
          <pc:docMk/>
          <pc:sldMk cId="139424749" sldId="330"/>
        </pc:sldMkLst>
      </pc:sldChg>
      <pc:sldChg chg="del">
        <pc:chgData name="弘之 岡本" userId="dbbc262f0484d2ae" providerId="LiveId" clId="{68F33DBB-651F-47FA-BE12-A47836A0E710}" dt="2026-03-10T06:02:33.004" v="8029" actId="47"/>
        <pc:sldMkLst>
          <pc:docMk/>
          <pc:sldMk cId="2755754307" sldId="331"/>
        </pc:sldMkLst>
      </pc:sldChg>
      <pc:sldChg chg="modSp add mod">
        <pc:chgData name="弘之 岡本" userId="dbbc262f0484d2ae" providerId="LiveId" clId="{68F33DBB-651F-47FA-BE12-A47836A0E710}" dt="2025-10-20T01:16:27.670" v="4397" actId="6549"/>
        <pc:sldMkLst>
          <pc:docMk/>
          <pc:sldMk cId="4111779464" sldId="332"/>
        </pc:sldMkLst>
      </pc:sldChg>
      <pc:sldChg chg="addSp delSp modSp new mod">
        <pc:chgData name="弘之 岡本" userId="dbbc262f0484d2ae" providerId="LiveId" clId="{68F33DBB-651F-47FA-BE12-A47836A0E710}" dt="2025-10-20T01:26:04.328" v="4688" actId="14100"/>
        <pc:sldMkLst>
          <pc:docMk/>
          <pc:sldMk cId="1475634850" sldId="333"/>
        </pc:sldMkLst>
      </pc:sldChg>
      <pc:sldChg chg="addSp delSp modSp new mod">
        <pc:chgData name="弘之 岡本" userId="dbbc262f0484d2ae" providerId="LiveId" clId="{68F33DBB-651F-47FA-BE12-A47836A0E710}" dt="2025-10-20T01:35:44.457" v="5149" actId="1076"/>
        <pc:sldMkLst>
          <pc:docMk/>
          <pc:sldMk cId="95522311" sldId="334"/>
        </pc:sldMkLst>
      </pc:sldChg>
      <pc:sldChg chg="addSp delSp modSp new mod">
        <pc:chgData name="弘之 岡本" userId="dbbc262f0484d2ae" providerId="LiveId" clId="{68F33DBB-651F-47FA-BE12-A47836A0E710}" dt="2025-10-21T05:00:53.210" v="5920" actId="478"/>
        <pc:sldMkLst>
          <pc:docMk/>
          <pc:sldMk cId="3734094157" sldId="335"/>
        </pc:sldMkLst>
      </pc:sldChg>
      <pc:sldChg chg="addSp delSp modSp new mod ord modClrScheme chgLayout">
        <pc:chgData name="弘之 岡本" userId="dbbc262f0484d2ae" providerId="LiveId" clId="{68F33DBB-651F-47FA-BE12-A47836A0E710}" dt="2025-10-31T01:12:32.651" v="7917" actId="22"/>
        <pc:sldMkLst>
          <pc:docMk/>
          <pc:sldMk cId="2198181833" sldId="336"/>
        </pc:sldMkLst>
      </pc:sldChg>
      <pc:sldChg chg="new del">
        <pc:chgData name="弘之 岡本" userId="dbbc262f0484d2ae" providerId="LiveId" clId="{68F33DBB-651F-47FA-BE12-A47836A0E710}" dt="2025-10-20T01:46:47.383" v="5576" actId="47"/>
        <pc:sldMkLst>
          <pc:docMk/>
          <pc:sldMk cId="1004290752" sldId="337"/>
        </pc:sldMkLst>
      </pc:sldChg>
      <pc:sldChg chg="add del">
        <pc:chgData name="弘之 岡本" userId="dbbc262f0484d2ae" providerId="LiveId" clId="{68F33DBB-651F-47FA-BE12-A47836A0E710}" dt="2025-10-20T01:26:20.009" v="4689" actId="47"/>
        <pc:sldMkLst>
          <pc:docMk/>
          <pc:sldMk cId="2030175397" sldId="337"/>
        </pc:sldMkLst>
      </pc:sldChg>
      <pc:sldChg chg="addSp delSp modSp add mod">
        <pc:chgData name="弘之 岡本" userId="dbbc262f0484d2ae" providerId="LiveId" clId="{68F33DBB-651F-47FA-BE12-A47836A0E710}" dt="2025-10-23T00:40:12.133" v="6099" actId="20577"/>
        <pc:sldMkLst>
          <pc:docMk/>
          <pc:sldMk cId="168436042" sldId="338"/>
        </pc:sldMkLst>
      </pc:sldChg>
      <pc:sldChg chg="modSp add mod">
        <pc:chgData name="弘之 岡本" userId="dbbc262f0484d2ae" providerId="LiveId" clId="{68F33DBB-651F-47FA-BE12-A47836A0E710}" dt="2025-10-20T01:46:43.858" v="5575" actId="20577"/>
        <pc:sldMkLst>
          <pc:docMk/>
          <pc:sldMk cId="2406675186" sldId="339"/>
        </pc:sldMkLst>
      </pc:sldChg>
      <pc:sldChg chg="delSp modSp add mod ord">
        <pc:chgData name="弘之 岡本" userId="dbbc262f0484d2ae" providerId="LiveId" clId="{68F33DBB-651F-47FA-BE12-A47836A0E710}" dt="2025-10-21T04:59:22.030" v="5818"/>
        <pc:sldMkLst>
          <pc:docMk/>
          <pc:sldMk cId="2019736839" sldId="340"/>
        </pc:sldMkLst>
      </pc:sldChg>
      <pc:sldChg chg="add del">
        <pc:chgData name="弘之 岡本" userId="dbbc262f0484d2ae" providerId="LiveId" clId="{68F33DBB-651F-47FA-BE12-A47836A0E710}" dt="2026-03-10T06:02:33.004" v="8029" actId="47"/>
        <pc:sldMkLst>
          <pc:docMk/>
          <pc:sldMk cId="1295116268" sldId="341"/>
        </pc:sldMkLst>
      </pc:sldChg>
      <pc:sldChg chg="add del">
        <pc:chgData name="弘之 岡本" userId="dbbc262f0484d2ae" providerId="LiveId" clId="{68F33DBB-651F-47FA-BE12-A47836A0E710}" dt="2026-03-10T06:02:33.004" v="8029" actId="47"/>
        <pc:sldMkLst>
          <pc:docMk/>
          <pc:sldMk cId="1486533304" sldId="342"/>
        </pc:sldMkLst>
      </pc:sldChg>
      <pc:sldChg chg="addSp delSp modSp new mod ord">
        <pc:chgData name="弘之 岡本" userId="dbbc262f0484d2ae" providerId="LiveId" clId="{68F33DBB-651F-47FA-BE12-A47836A0E710}" dt="2025-10-21T05:03:00.873" v="6023" actId="14100"/>
        <pc:sldMkLst>
          <pc:docMk/>
          <pc:sldMk cId="196028946" sldId="343"/>
        </pc:sldMkLst>
      </pc:sldChg>
      <pc:sldChg chg="add del">
        <pc:chgData name="弘之 岡本" userId="dbbc262f0484d2ae" providerId="LiveId" clId="{68F33DBB-651F-47FA-BE12-A47836A0E710}" dt="2026-03-10T06:02:33.004" v="8029" actId="47"/>
        <pc:sldMkLst>
          <pc:docMk/>
          <pc:sldMk cId="1531998968" sldId="344"/>
        </pc:sldMkLst>
      </pc:sldChg>
      <pc:sldChg chg="add del">
        <pc:chgData name="弘之 岡本" userId="dbbc262f0484d2ae" providerId="LiveId" clId="{68F33DBB-651F-47FA-BE12-A47836A0E710}" dt="2026-03-10T06:02:33.004" v="8029" actId="47"/>
        <pc:sldMkLst>
          <pc:docMk/>
          <pc:sldMk cId="69121149" sldId="345"/>
        </pc:sldMkLst>
      </pc:sldChg>
      <pc:sldChg chg="add">
        <pc:chgData name="弘之 岡本" userId="dbbc262f0484d2ae" providerId="LiveId" clId="{68F33DBB-651F-47FA-BE12-A47836A0E710}" dt="2025-10-23T00:55:07.486" v="6409"/>
        <pc:sldMkLst>
          <pc:docMk/>
          <pc:sldMk cId="3442371809" sldId="346"/>
        </pc:sldMkLst>
      </pc:sldChg>
      <pc:sldChg chg="modSp new mod ord">
        <pc:chgData name="弘之 岡本" userId="dbbc262f0484d2ae" providerId="LiveId" clId="{68F33DBB-651F-47FA-BE12-A47836A0E710}" dt="2025-10-30T23:29:07.781" v="7913"/>
        <pc:sldMkLst>
          <pc:docMk/>
          <pc:sldMk cId="530774289" sldId="347"/>
        </pc:sldMkLst>
      </pc:sldChg>
      <pc:sldChg chg="modSp new mod ord">
        <pc:chgData name="弘之 岡本" userId="dbbc262f0484d2ae" providerId="LiveId" clId="{68F33DBB-651F-47FA-BE12-A47836A0E710}" dt="2025-10-30T23:29:00.911" v="7911"/>
        <pc:sldMkLst>
          <pc:docMk/>
          <pc:sldMk cId="210504298" sldId="348"/>
        </pc:sldMkLst>
      </pc:sldChg>
      <pc:sldChg chg="new del">
        <pc:chgData name="弘之 岡本" userId="dbbc262f0484d2ae" providerId="LiveId" clId="{68F33DBB-651F-47FA-BE12-A47836A0E710}" dt="2025-10-30T23:50:58.841" v="7915" actId="47"/>
        <pc:sldMkLst>
          <pc:docMk/>
          <pc:sldMk cId="1187665556" sldId="349"/>
        </pc:sldMkLst>
      </pc:sldChg>
      <pc:sldChg chg="addSp modSp new del mod">
        <pc:chgData name="弘之 岡本" userId="dbbc262f0484d2ae" providerId="LiveId" clId="{68F33DBB-651F-47FA-BE12-A47836A0E710}" dt="2026-03-10T06:02:48.824" v="8030" actId="47"/>
        <pc:sldMkLst>
          <pc:docMk/>
          <pc:sldMk cId="1731492951" sldId="349"/>
        </pc:sldMkLst>
      </pc:sldChg>
      <pc:sldChg chg="addSp delSp modSp new del mod">
        <pc:chgData name="弘之 岡本" userId="dbbc262f0484d2ae" providerId="LiveId" clId="{68F33DBB-651F-47FA-BE12-A47836A0E710}" dt="2026-03-10T06:02:48.824" v="8030" actId="47"/>
        <pc:sldMkLst>
          <pc:docMk/>
          <pc:sldMk cId="738525918" sldId="350"/>
        </pc:sldMkLst>
      </pc:sldChg>
      <pc:sldChg chg="add del ord">
        <pc:chgData name="弘之 岡本" userId="dbbc262f0484d2ae" providerId="LiveId" clId="{68F33DBB-651F-47FA-BE12-A47836A0E710}" dt="2025-11-07T04:08:53.034" v="7964" actId="47"/>
        <pc:sldMkLst>
          <pc:docMk/>
          <pc:sldMk cId="3984449223" sldId="350"/>
        </pc:sldMkLst>
      </pc:sldChg>
      <pc:sldChg chg="addSp delSp modSp new del mod">
        <pc:chgData name="弘之 岡本" userId="dbbc262f0484d2ae" providerId="LiveId" clId="{68F33DBB-651F-47FA-BE12-A47836A0E710}" dt="2026-03-10T06:02:50.880" v="8031" actId="47"/>
        <pc:sldMkLst>
          <pc:docMk/>
          <pc:sldMk cId="1225773905" sldId="351"/>
        </pc:sldMkLst>
      </pc:sldChg>
    </pc:docChg>
  </pc:docChgLst>
  <pc:docChgLst>
    <pc:chgData name="弘之 岡本" userId="dbbc262f0484d2ae" providerId="LiveId" clId="{2021F817-139E-4D6B-A5DC-2EC8E1579009}"/>
    <pc:docChg chg="undo custSel delSld modSld">
      <pc:chgData name="弘之 岡本" userId="dbbc262f0484d2ae" providerId="LiveId" clId="{2021F817-139E-4D6B-A5DC-2EC8E1579009}" dt="2025-10-18T09:30:53.809" v="368" actId="47"/>
      <pc:docMkLst>
        <pc:docMk/>
      </pc:docMkLst>
      <pc:sldChg chg="addSp delSp modSp mod">
        <pc:chgData name="弘之 岡本" userId="dbbc262f0484d2ae" providerId="LiveId" clId="{2021F817-139E-4D6B-A5DC-2EC8E1579009}" dt="2025-10-18T09:29:59.404" v="367" actId="208"/>
        <pc:sldMkLst>
          <pc:docMk/>
          <pc:sldMk cId="3224681367" sldId="324"/>
        </pc:sldMkLst>
      </pc:sldChg>
      <pc:sldChg chg="del">
        <pc:chgData name="弘之 岡本" userId="dbbc262f0484d2ae" providerId="LiveId" clId="{2021F817-139E-4D6B-A5DC-2EC8E1579009}" dt="2025-10-18T09:30:53.809" v="368" actId="47"/>
        <pc:sldMkLst>
          <pc:docMk/>
          <pc:sldMk cId="2639247003" sldId="32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97F7-5D77-4288-B55D-EB8169B257C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30F8-CA0B-40FB-A554-E1475873A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21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97F7-5D77-4288-B55D-EB8169B257C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30F8-CA0B-40FB-A554-E1475873A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99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97F7-5D77-4288-B55D-EB8169B257C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30F8-CA0B-40FB-A554-E1475873A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39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97F7-5D77-4288-B55D-EB8169B257C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30F8-CA0B-40FB-A554-E1475873A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104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97F7-5D77-4288-B55D-EB8169B257C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30F8-CA0B-40FB-A554-E1475873A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2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97F7-5D77-4288-B55D-EB8169B257C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30F8-CA0B-40FB-A554-E1475873A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27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97F7-5D77-4288-B55D-EB8169B257C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30F8-CA0B-40FB-A554-E1475873A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11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97F7-5D77-4288-B55D-EB8169B257C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30F8-CA0B-40FB-A554-E1475873A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05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97F7-5D77-4288-B55D-EB8169B257C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30F8-CA0B-40FB-A554-E1475873A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04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97F7-5D77-4288-B55D-EB8169B257C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30F8-CA0B-40FB-A554-E1475873A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690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97F7-5D77-4288-B55D-EB8169B257C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30F8-CA0B-40FB-A554-E1475873A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66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F97F7-5D77-4288-B55D-EB8169B257C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B30F8-CA0B-40FB-A554-E1475873A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669E2-3C60-2941-E272-58EE86FE9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920417D5-0136-5B60-E69B-B460D8FD69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FF0000"/>
                </a:solidFill>
              </a:rPr>
              <a:t>プログラミング③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69565744-8D39-26D3-2C40-AE6721FEDA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情報</a:t>
            </a:r>
            <a:r>
              <a:rPr lang="en-US" altLang="ja-JP" dirty="0"/>
              <a:t>Ⅰ</a:t>
            </a:r>
            <a:r>
              <a:rPr lang="ja-JP" altLang="en-US" dirty="0"/>
              <a:t>　Ｎｏ．１７</a:t>
            </a:r>
            <a:r>
              <a:rPr lang="en-US" altLang="ja-JP" dirty="0"/>
              <a:t>-2</a:t>
            </a:r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343AF0-DDD3-BFC3-DFC4-E3C13BCEB928}"/>
              </a:ext>
            </a:extLst>
          </p:cNvPr>
          <p:cNvSpPr txBox="1"/>
          <p:nvPr/>
        </p:nvSpPr>
        <p:spPr>
          <a:xfrm>
            <a:off x="869795" y="488821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ドローンをプログラミングで動かそう！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779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7685A7-A3C7-2E9E-43D0-CDAB64C9D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確認課題</a:t>
            </a:r>
            <a:r>
              <a:rPr kumimoji="1" lang="en-US" altLang="ja-JP" dirty="0">
                <a:solidFill>
                  <a:srgbClr val="FF0000"/>
                </a:solidFill>
              </a:rPr>
              <a:t>】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ドローンショーの工夫を調べよう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080D2D-88B0-28CC-98DD-FC0CA4FBC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☞箇条書き３つ調べましょう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（例）</a:t>
            </a:r>
            <a:endParaRPr kumimoji="1" lang="en-US" altLang="ja-JP" dirty="0"/>
          </a:p>
          <a:p>
            <a:r>
              <a:rPr kumimoji="1" lang="ja-JP" altLang="en-US" dirty="0"/>
              <a:t>どうやって動かしている？</a:t>
            </a:r>
            <a:endParaRPr kumimoji="1" lang="en-US" altLang="ja-JP" dirty="0"/>
          </a:p>
          <a:p>
            <a:r>
              <a:rPr lang="ja-JP" altLang="en-US" dirty="0"/>
              <a:t>プログラムはどうなっている？</a:t>
            </a:r>
            <a:endParaRPr lang="en-US" altLang="ja-JP" dirty="0"/>
          </a:p>
          <a:p>
            <a:r>
              <a:rPr kumimoji="1" lang="ja-JP" altLang="en-US" dirty="0"/>
              <a:t>風に流されたり、ぶつからない対策は？</a:t>
            </a:r>
            <a:endParaRPr kumimoji="1" lang="en-US" altLang="ja-JP" dirty="0"/>
          </a:p>
          <a:p>
            <a:r>
              <a:rPr lang="ja-JP" altLang="en-US" dirty="0"/>
              <a:t>落ちることはあるの？</a:t>
            </a:r>
            <a:endParaRPr lang="en-US" altLang="ja-JP" dirty="0"/>
          </a:p>
          <a:p>
            <a:r>
              <a:rPr kumimoji="1" lang="ja-JP" altLang="en-US" dirty="0"/>
              <a:t>万博では何機くらい飛ばした？</a:t>
            </a:r>
            <a:endParaRPr kumimoji="1" lang="en-US" altLang="ja-JP" dirty="0"/>
          </a:p>
          <a:p>
            <a:r>
              <a:rPr lang="ja-JP" altLang="en-US" dirty="0"/>
              <a:t>どれくらいの大きさのドローンを使っている？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504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F87AE68-EDCF-ED2C-5DF7-40185418B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5" y="1686423"/>
            <a:ext cx="4511934" cy="5062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BBCFA0B-E804-E9F3-BA1F-DA7879640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ＴＲＹ５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ja-JP" altLang="en-US" dirty="0">
                <a:solidFill>
                  <a:srgbClr val="FF0000"/>
                </a:solidFill>
              </a:rPr>
              <a:t>　半周飛行するプログラムを作る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06018F5-EB57-A296-1B27-9633BEA47B72}"/>
              </a:ext>
            </a:extLst>
          </p:cNvPr>
          <p:cNvSpPr/>
          <p:nvPr/>
        </p:nvSpPr>
        <p:spPr>
          <a:xfrm>
            <a:off x="6499412" y="3548535"/>
            <a:ext cx="1154909" cy="294433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テーブル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6ECEA76-CBF7-2103-BE11-50C6EBEC5ECE}"/>
              </a:ext>
            </a:extLst>
          </p:cNvPr>
          <p:cNvSpPr/>
          <p:nvPr/>
        </p:nvSpPr>
        <p:spPr>
          <a:xfrm>
            <a:off x="5471929" y="5130885"/>
            <a:ext cx="836023" cy="8447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離陸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249C19F-D32E-244B-F8EC-73B36D4CE7E3}"/>
              </a:ext>
            </a:extLst>
          </p:cNvPr>
          <p:cNvSpPr/>
          <p:nvPr/>
        </p:nvSpPr>
        <p:spPr>
          <a:xfrm>
            <a:off x="8097338" y="4286153"/>
            <a:ext cx="836023" cy="8447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着陸</a:t>
            </a:r>
          </a:p>
        </p:txBody>
      </p:sp>
      <p:sp>
        <p:nvSpPr>
          <p:cNvPr id="8" name="矢印: 上 7">
            <a:extLst>
              <a:ext uri="{FF2B5EF4-FFF2-40B4-BE49-F238E27FC236}">
                <a16:creationId xmlns:a16="http://schemas.microsoft.com/office/drawing/2014/main" id="{9A857323-FCFD-B512-13C5-2EA340D49EDA}"/>
              </a:ext>
            </a:extLst>
          </p:cNvPr>
          <p:cNvSpPr/>
          <p:nvPr/>
        </p:nvSpPr>
        <p:spPr>
          <a:xfrm>
            <a:off x="5680936" y="3765618"/>
            <a:ext cx="209005" cy="975872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折線 8">
            <a:extLst>
              <a:ext uri="{FF2B5EF4-FFF2-40B4-BE49-F238E27FC236}">
                <a16:creationId xmlns:a16="http://schemas.microsoft.com/office/drawing/2014/main" id="{B01A687C-0ECF-9533-DEFE-DBCF167FFF81}"/>
              </a:ext>
            </a:extLst>
          </p:cNvPr>
          <p:cNvSpPr/>
          <p:nvPr/>
        </p:nvSpPr>
        <p:spPr>
          <a:xfrm>
            <a:off x="5680936" y="3052027"/>
            <a:ext cx="365760" cy="469751"/>
          </a:xfrm>
          <a:prstGeom prst="bentArrow">
            <a:avLst/>
          </a:prstGeom>
          <a:solidFill>
            <a:srgbClr val="0070C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矢印: 折線 9">
            <a:extLst>
              <a:ext uri="{FF2B5EF4-FFF2-40B4-BE49-F238E27FC236}">
                <a16:creationId xmlns:a16="http://schemas.microsoft.com/office/drawing/2014/main" id="{D531E1A7-0AA1-C7E7-B694-8358B4A36A03}"/>
              </a:ext>
            </a:extLst>
          </p:cNvPr>
          <p:cNvSpPr/>
          <p:nvPr/>
        </p:nvSpPr>
        <p:spPr>
          <a:xfrm rot="5400000">
            <a:off x="8226269" y="3058948"/>
            <a:ext cx="365760" cy="469751"/>
          </a:xfrm>
          <a:prstGeom prst="bentArrow">
            <a:avLst/>
          </a:prstGeom>
          <a:solidFill>
            <a:srgbClr val="0070C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矢印: 上 10">
            <a:extLst>
              <a:ext uri="{FF2B5EF4-FFF2-40B4-BE49-F238E27FC236}">
                <a16:creationId xmlns:a16="http://schemas.microsoft.com/office/drawing/2014/main" id="{21DEDC60-AA7E-E995-6304-8248A82DCB21}"/>
              </a:ext>
            </a:extLst>
          </p:cNvPr>
          <p:cNvSpPr/>
          <p:nvPr/>
        </p:nvSpPr>
        <p:spPr>
          <a:xfrm rot="5400000">
            <a:off x="6972363" y="2659568"/>
            <a:ext cx="209005" cy="975872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上 11">
            <a:extLst>
              <a:ext uri="{FF2B5EF4-FFF2-40B4-BE49-F238E27FC236}">
                <a16:creationId xmlns:a16="http://schemas.microsoft.com/office/drawing/2014/main" id="{2D2A199E-C2D0-AA69-E31A-C196D5AAAC1B}"/>
              </a:ext>
            </a:extLst>
          </p:cNvPr>
          <p:cNvSpPr/>
          <p:nvPr/>
        </p:nvSpPr>
        <p:spPr>
          <a:xfrm rot="10800000">
            <a:off x="8435021" y="3597525"/>
            <a:ext cx="209004" cy="445619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D030A44-0A33-E01D-E4AA-94953E311293}"/>
              </a:ext>
            </a:extLst>
          </p:cNvPr>
          <p:cNvSpPr txBox="1"/>
          <p:nvPr/>
        </p:nvSpPr>
        <p:spPr>
          <a:xfrm>
            <a:off x="5280341" y="2335981"/>
            <a:ext cx="1010194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③９０度</a:t>
            </a:r>
            <a:endParaRPr kumimoji="1" lang="en-US" altLang="ja-JP" dirty="0"/>
          </a:p>
          <a:p>
            <a:r>
              <a:rPr kumimoji="1" lang="ja-JP" altLang="en-US" dirty="0"/>
              <a:t>右旋回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409F91B-3217-A885-9C3B-A99B51959803}"/>
              </a:ext>
            </a:extLst>
          </p:cNvPr>
          <p:cNvSpPr txBox="1"/>
          <p:nvPr/>
        </p:nvSpPr>
        <p:spPr>
          <a:xfrm>
            <a:off x="7954511" y="2335980"/>
            <a:ext cx="1010194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⑤</a:t>
            </a:r>
            <a:r>
              <a:rPr kumimoji="1" lang="ja-JP" altLang="en-US" dirty="0"/>
              <a:t>９０度</a:t>
            </a:r>
            <a:endParaRPr kumimoji="1" lang="en-US" altLang="ja-JP" dirty="0"/>
          </a:p>
          <a:p>
            <a:r>
              <a:rPr kumimoji="1" lang="ja-JP" altLang="en-US" dirty="0"/>
              <a:t>右旋回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BFD65CD-4599-E644-68A8-5DABD1EC0377}"/>
              </a:ext>
            </a:extLst>
          </p:cNvPr>
          <p:cNvSpPr txBox="1"/>
          <p:nvPr/>
        </p:nvSpPr>
        <p:spPr>
          <a:xfrm>
            <a:off x="6494800" y="2335980"/>
            <a:ext cx="1159521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④</a:t>
            </a:r>
            <a:r>
              <a:rPr kumimoji="1" lang="ja-JP" altLang="en-US" dirty="0"/>
              <a:t>机の端を直進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AC9FEB0-7645-62BD-5113-5CA7EE6BF465}"/>
              </a:ext>
            </a:extLst>
          </p:cNvPr>
          <p:cNvSpPr txBox="1"/>
          <p:nvPr/>
        </p:nvSpPr>
        <p:spPr>
          <a:xfrm>
            <a:off x="5380395" y="6115046"/>
            <a:ext cx="1010194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①離陸</a:t>
            </a:r>
            <a:endParaRPr kumimoji="1" lang="en-US" altLang="ja-JP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F98B8A4-989F-3AD4-B544-C1BC5199234E}"/>
              </a:ext>
            </a:extLst>
          </p:cNvPr>
          <p:cNvSpPr txBox="1"/>
          <p:nvPr/>
        </p:nvSpPr>
        <p:spPr>
          <a:xfrm>
            <a:off x="8010252" y="5226561"/>
            <a:ext cx="1010194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⑦着陸</a:t>
            </a:r>
            <a:endParaRPr kumimoji="1" lang="en-US" altLang="ja-JP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9B6BE8E-5161-BE51-420C-CD9A96142850}"/>
              </a:ext>
            </a:extLst>
          </p:cNvPr>
          <p:cNvSpPr txBox="1"/>
          <p:nvPr/>
        </p:nvSpPr>
        <p:spPr>
          <a:xfrm>
            <a:off x="5885492" y="4043144"/>
            <a:ext cx="1010194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②直進</a:t>
            </a:r>
            <a:endParaRPr kumimoji="1" lang="en-US" altLang="ja-JP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C05599B-C36B-F5B6-F96B-D77F4FF9CFF6}"/>
              </a:ext>
            </a:extLst>
          </p:cNvPr>
          <p:cNvSpPr txBox="1"/>
          <p:nvPr/>
        </p:nvSpPr>
        <p:spPr>
          <a:xfrm>
            <a:off x="7330424" y="3627602"/>
            <a:ext cx="1010194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⑥直進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48147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780E0-F396-7397-4F53-4FA986AC5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384306-76A6-BA58-002A-81280F4A1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ルール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　一人１回はプログラミングしてみる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303169-EF59-9E46-47A4-423A3A118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228479" cy="1052046"/>
          </a:xfrm>
        </p:spPr>
        <p:txBody>
          <a:bodyPr/>
          <a:lstStyle/>
          <a:p>
            <a:r>
              <a:rPr lang="ja-JP" altLang="en-US" dirty="0"/>
              <a:t>１台を２つのグループで交互に使用する</a:t>
            </a:r>
            <a:endParaRPr lang="en-US" altLang="ja-JP" dirty="0"/>
          </a:p>
          <a:p>
            <a:r>
              <a:rPr lang="ja-JP" altLang="en-US" dirty="0"/>
              <a:t>やってみたときに観察して、次の人の改善に生かす</a:t>
            </a: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C45712D-B20A-A03A-ECBE-45634744D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98" y="2877671"/>
            <a:ext cx="6458219" cy="389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71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D3AF7-F468-A429-72CB-33B1150A3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5ED87A-73C1-637D-C82F-94F96DA42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FF0000"/>
                </a:solidFill>
              </a:rPr>
              <a:t>【</a:t>
            </a:r>
            <a:r>
              <a:rPr lang="ja-JP" altLang="en-US" dirty="0">
                <a:solidFill>
                  <a:srgbClr val="FF0000"/>
                </a:solidFill>
              </a:rPr>
              <a:t>振り返り</a:t>
            </a:r>
            <a:r>
              <a:rPr lang="en-US" altLang="ja-JP" dirty="0">
                <a:solidFill>
                  <a:srgbClr val="FF0000"/>
                </a:solidFill>
              </a:rPr>
              <a:t>】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E082481-4E14-4774-70A1-F5421EDD1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No.17-2</a:t>
            </a:r>
            <a:r>
              <a:rPr lang="ja-JP" altLang="en-US" dirty="0"/>
              <a:t>の授業で学んだこと、思ったこと、考えたことを箇条書きで３つ書きましょう。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406675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5A2B06-EB25-3D8A-B63A-839775C70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準備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　プログララミングの準備をしよう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33AAEE0-C998-4D8C-EE11-058869F369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671" r="10044"/>
          <a:stretch>
            <a:fillRect/>
          </a:stretch>
        </p:blipFill>
        <p:spPr>
          <a:xfrm>
            <a:off x="1652512" y="2829822"/>
            <a:ext cx="3415553" cy="339137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FEA3EA-6FE9-56EB-0E87-93F3BBC782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789" t="6321" r="26213"/>
          <a:stretch>
            <a:fillRect/>
          </a:stretch>
        </p:blipFill>
        <p:spPr>
          <a:xfrm>
            <a:off x="6139702" y="4400311"/>
            <a:ext cx="2375648" cy="245768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4B8AA89-BAB3-DC22-5858-03237BFB7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00" y="2020084"/>
            <a:ext cx="981212" cy="80973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D5D640-AD32-8A35-57C9-45B44A4242E4}"/>
              </a:ext>
            </a:extLst>
          </p:cNvPr>
          <p:cNvSpPr txBox="1"/>
          <p:nvPr/>
        </p:nvSpPr>
        <p:spPr>
          <a:xfrm>
            <a:off x="1828798" y="2082660"/>
            <a:ext cx="6087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①デスクトップの　「</a:t>
            </a:r>
            <a:r>
              <a:rPr lang="en-US" altLang="ja-JP" sz="2800" dirty="0" err="1"/>
              <a:t>CoD</a:t>
            </a:r>
            <a:r>
              <a:rPr kumimoji="1" lang="en-US" altLang="ja-JP" sz="2800" dirty="0" err="1"/>
              <a:t>rone</a:t>
            </a:r>
            <a:r>
              <a:rPr kumimoji="1" lang="ja-JP" altLang="en-US" sz="2800" dirty="0"/>
              <a:t>」をクリック</a:t>
            </a:r>
          </a:p>
        </p:txBody>
      </p:sp>
      <p:sp>
        <p:nvSpPr>
          <p:cNvPr id="9" name="矢印: 上向き折線 8">
            <a:extLst>
              <a:ext uri="{FF2B5EF4-FFF2-40B4-BE49-F238E27FC236}">
                <a16:creationId xmlns:a16="http://schemas.microsoft.com/office/drawing/2014/main" id="{7B9FD2BC-8684-685A-A3E6-EDC60B1D3F2B}"/>
              </a:ext>
            </a:extLst>
          </p:cNvPr>
          <p:cNvSpPr/>
          <p:nvPr/>
        </p:nvSpPr>
        <p:spPr>
          <a:xfrm rot="5400000">
            <a:off x="996203" y="2952238"/>
            <a:ext cx="627527" cy="685090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3101A0B-7D84-4FEA-C8B6-75FF2E0585EE}"/>
              </a:ext>
            </a:extLst>
          </p:cNvPr>
          <p:cNvSpPr txBox="1"/>
          <p:nvPr/>
        </p:nvSpPr>
        <p:spPr>
          <a:xfrm>
            <a:off x="5068065" y="2595155"/>
            <a:ext cx="39683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②「</a:t>
            </a:r>
            <a:r>
              <a:rPr lang="en-US" altLang="ja-JP" sz="2800" dirty="0"/>
              <a:t>Menu</a:t>
            </a:r>
            <a:r>
              <a:rPr lang="ja-JP" altLang="en-US" sz="2800" dirty="0"/>
              <a:t>」→「</a:t>
            </a:r>
            <a:r>
              <a:rPr lang="en-US" altLang="ja-JP" sz="2800" dirty="0"/>
              <a:t>Help</a:t>
            </a:r>
            <a:r>
              <a:rPr lang="ja-JP" altLang="en-US" sz="2800" dirty="0"/>
              <a:t>」→</a:t>
            </a:r>
            <a:endParaRPr lang="en-US" altLang="ja-JP" sz="2800" dirty="0"/>
          </a:p>
          <a:p>
            <a:r>
              <a:rPr lang="ja-JP" altLang="en-US" sz="2800" dirty="0"/>
              <a:t>　「</a:t>
            </a:r>
            <a:r>
              <a:rPr lang="en-US" altLang="ja-JP" sz="2800" dirty="0"/>
              <a:t>Settings</a:t>
            </a:r>
            <a:r>
              <a:rPr lang="ja-JP" altLang="en-US" sz="2800" dirty="0"/>
              <a:t>」を選択</a:t>
            </a:r>
            <a:endParaRPr lang="en-US" altLang="ja-JP" sz="2800" dirty="0"/>
          </a:p>
          <a:p>
            <a:r>
              <a:rPr kumimoji="1" lang="ja-JP" altLang="en-US" sz="2800" dirty="0"/>
              <a:t>③「</a:t>
            </a:r>
            <a:r>
              <a:rPr kumimoji="1" lang="en-US" altLang="ja-JP" sz="2800" dirty="0"/>
              <a:t>Language</a:t>
            </a:r>
            <a:r>
              <a:rPr kumimoji="1" lang="ja-JP" altLang="en-US" sz="2800" dirty="0"/>
              <a:t>」で日本語を</a:t>
            </a:r>
            <a:endParaRPr kumimoji="1" lang="en-US" altLang="ja-JP" sz="2800" dirty="0"/>
          </a:p>
          <a:p>
            <a:r>
              <a:rPr lang="ja-JP" altLang="en-US" sz="2800" dirty="0"/>
              <a:t>　</a:t>
            </a:r>
            <a:r>
              <a:rPr kumimoji="1" lang="ja-JP" altLang="en-US" sz="2800" dirty="0"/>
              <a:t>選択する</a:t>
            </a:r>
          </a:p>
        </p:txBody>
      </p:sp>
      <p:sp>
        <p:nvSpPr>
          <p:cNvPr id="11" name="矢印: 上向き折線 10">
            <a:extLst>
              <a:ext uri="{FF2B5EF4-FFF2-40B4-BE49-F238E27FC236}">
                <a16:creationId xmlns:a16="http://schemas.microsoft.com/office/drawing/2014/main" id="{BB4FED1D-2FCC-9389-C9AB-AC9F5DBD92CB}"/>
              </a:ext>
            </a:extLst>
          </p:cNvPr>
          <p:cNvSpPr/>
          <p:nvPr/>
        </p:nvSpPr>
        <p:spPr>
          <a:xfrm rot="5400000">
            <a:off x="5218846" y="6008588"/>
            <a:ext cx="627527" cy="685090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0465B692-A930-7C64-BB0C-9E31991B4D7F}"/>
              </a:ext>
            </a:extLst>
          </p:cNvPr>
          <p:cNvSpPr/>
          <p:nvPr/>
        </p:nvSpPr>
        <p:spPr>
          <a:xfrm>
            <a:off x="590688" y="1935664"/>
            <a:ext cx="895350" cy="9068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277E6865-40F5-E57C-A4B0-7B6562859A79}"/>
              </a:ext>
            </a:extLst>
          </p:cNvPr>
          <p:cNvSpPr/>
          <p:nvPr/>
        </p:nvSpPr>
        <p:spPr>
          <a:xfrm>
            <a:off x="1696986" y="2951946"/>
            <a:ext cx="895350" cy="5442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43974970-3489-2185-8601-24DCB519FB11}"/>
              </a:ext>
            </a:extLst>
          </p:cNvPr>
          <p:cNvSpPr/>
          <p:nvPr/>
        </p:nvSpPr>
        <p:spPr>
          <a:xfrm>
            <a:off x="1696986" y="4091079"/>
            <a:ext cx="895350" cy="5442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16DBFB5F-C847-552A-B74A-8687CF0643FA}"/>
              </a:ext>
            </a:extLst>
          </p:cNvPr>
          <p:cNvSpPr/>
          <p:nvPr/>
        </p:nvSpPr>
        <p:spPr>
          <a:xfrm>
            <a:off x="3168287" y="4416881"/>
            <a:ext cx="895350" cy="5442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6CA94B1B-6243-7264-5F81-AF859C0EC8DF}"/>
              </a:ext>
            </a:extLst>
          </p:cNvPr>
          <p:cNvSpPr/>
          <p:nvPr/>
        </p:nvSpPr>
        <p:spPr>
          <a:xfrm>
            <a:off x="6758091" y="6152961"/>
            <a:ext cx="895350" cy="5442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963174DC-7704-1F82-09A2-EB0A92968B77}"/>
              </a:ext>
            </a:extLst>
          </p:cNvPr>
          <p:cNvCxnSpPr/>
          <p:nvPr/>
        </p:nvCxnSpPr>
        <p:spPr>
          <a:xfrm flipH="1">
            <a:off x="1486038" y="2344270"/>
            <a:ext cx="342760" cy="44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64EC6143-A5BF-9072-83A7-FD6CD575E36E}"/>
              </a:ext>
            </a:extLst>
          </p:cNvPr>
          <p:cNvCxnSpPr>
            <a:cxnSpLocks/>
          </p:cNvCxnSpPr>
          <p:nvPr/>
        </p:nvCxnSpPr>
        <p:spPr>
          <a:xfrm flipH="1">
            <a:off x="2636810" y="2936195"/>
            <a:ext cx="2529515" cy="2878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3B1464F5-9826-87BD-CD88-03A26AB007E4}"/>
              </a:ext>
            </a:extLst>
          </p:cNvPr>
          <p:cNvCxnSpPr>
            <a:cxnSpLocks/>
          </p:cNvCxnSpPr>
          <p:nvPr/>
        </p:nvCxnSpPr>
        <p:spPr>
          <a:xfrm flipH="1">
            <a:off x="7543794" y="3944471"/>
            <a:ext cx="415712" cy="22609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E2475D66-59DA-E07B-CA36-728E73DCB44F}"/>
              </a:ext>
            </a:extLst>
          </p:cNvPr>
          <p:cNvCxnSpPr>
            <a:cxnSpLocks/>
          </p:cNvCxnSpPr>
          <p:nvPr/>
        </p:nvCxnSpPr>
        <p:spPr>
          <a:xfrm>
            <a:off x="2190178" y="3541185"/>
            <a:ext cx="36356" cy="5049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AB34358E-42CC-4826-5562-CAA515035C06}"/>
              </a:ext>
            </a:extLst>
          </p:cNvPr>
          <p:cNvCxnSpPr>
            <a:cxnSpLocks/>
          </p:cNvCxnSpPr>
          <p:nvPr/>
        </p:nvCxnSpPr>
        <p:spPr>
          <a:xfrm>
            <a:off x="2594265" y="4570025"/>
            <a:ext cx="494844" cy="119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634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D1EDAF-B96C-B757-361E-D66A9A063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ＴＲＹ４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　離陸させて目的地で着陸させよう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A5AE4D3-107A-4FEB-1669-A543FE7F6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34" y="3012372"/>
            <a:ext cx="5194779" cy="348050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62FC551-635B-0228-A23F-1E1E242276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4" t="62" r="68382" b="81234"/>
          <a:stretch>
            <a:fillRect/>
          </a:stretch>
        </p:blipFill>
        <p:spPr>
          <a:xfrm>
            <a:off x="274034" y="1777790"/>
            <a:ext cx="1999129" cy="1147482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F9311759-0942-EBB7-D95E-06D36F805DB0}"/>
              </a:ext>
            </a:extLst>
          </p:cNvPr>
          <p:cNvSpPr/>
          <p:nvPr/>
        </p:nvSpPr>
        <p:spPr>
          <a:xfrm>
            <a:off x="345994" y="1959630"/>
            <a:ext cx="1894915" cy="5442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DFA0296-688E-D03E-CB29-8A013B9D501E}"/>
              </a:ext>
            </a:extLst>
          </p:cNvPr>
          <p:cNvSpPr txBox="1"/>
          <p:nvPr/>
        </p:nvSpPr>
        <p:spPr>
          <a:xfrm>
            <a:off x="2634930" y="1843823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①フライトコマンドを選択し、以下の</a:t>
            </a:r>
            <a:endParaRPr kumimoji="1" lang="en-US" altLang="ja-JP" sz="2800" dirty="0"/>
          </a:p>
          <a:p>
            <a:r>
              <a:rPr lang="ja-JP" altLang="en-US" sz="2800" dirty="0"/>
              <a:t>　ブロックを並べる</a:t>
            </a:r>
            <a:endParaRPr kumimoji="1" lang="ja-JP" altLang="en-US" sz="2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98B217-714F-632F-E634-7101D1786D43}"/>
              </a:ext>
            </a:extLst>
          </p:cNvPr>
          <p:cNvSpPr txBox="1"/>
          <p:nvPr/>
        </p:nvSpPr>
        <p:spPr>
          <a:xfrm>
            <a:off x="5520855" y="3182490"/>
            <a:ext cx="2829157" cy="523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離陸＝１ｍ上昇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83C8BD2-49E0-61C1-47F4-EF8D99B08AD3}"/>
              </a:ext>
            </a:extLst>
          </p:cNvPr>
          <p:cNvSpPr txBox="1"/>
          <p:nvPr/>
        </p:nvSpPr>
        <p:spPr>
          <a:xfrm>
            <a:off x="5520855" y="3858844"/>
            <a:ext cx="3112157" cy="95410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進む（前進・上昇）</a:t>
            </a:r>
            <a:endParaRPr kumimoji="1" lang="en-US" altLang="ja-JP" sz="2800" dirty="0"/>
          </a:p>
          <a:p>
            <a:r>
              <a:rPr lang="ja-JP" altLang="en-US" sz="2800" dirty="0"/>
              <a:t>秒数で距離を調整</a:t>
            </a:r>
            <a:endParaRPr kumimoji="1" lang="ja-JP" altLang="en-US" sz="28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CBB4B88-5901-1229-8BC8-5521BE892CFC}"/>
              </a:ext>
            </a:extLst>
          </p:cNvPr>
          <p:cNvSpPr txBox="1"/>
          <p:nvPr/>
        </p:nvSpPr>
        <p:spPr>
          <a:xfrm>
            <a:off x="5520855" y="4966085"/>
            <a:ext cx="3112157" cy="523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旋回＝回転する</a:t>
            </a:r>
            <a:endParaRPr kumimoji="1" lang="en-US" altLang="ja-JP" sz="28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02B7929-1702-BB56-F3DA-85B8495AFBEA}"/>
              </a:ext>
            </a:extLst>
          </p:cNvPr>
          <p:cNvSpPr txBox="1"/>
          <p:nvPr/>
        </p:nvSpPr>
        <p:spPr>
          <a:xfrm>
            <a:off x="5520855" y="5642439"/>
            <a:ext cx="1283357" cy="523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着陸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58E6BBA8-8237-2C03-B014-048DC5A387D5}"/>
              </a:ext>
            </a:extLst>
          </p:cNvPr>
          <p:cNvCxnSpPr>
            <a:cxnSpLocks/>
          </p:cNvCxnSpPr>
          <p:nvPr/>
        </p:nvCxnSpPr>
        <p:spPr>
          <a:xfrm flipH="1">
            <a:off x="1586753" y="3429000"/>
            <a:ext cx="3882060" cy="6723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9A497D4F-779B-B9A5-110B-0717686E01C0}"/>
              </a:ext>
            </a:extLst>
          </p:cNvPr>
          <p:cNvCxnSpPr>
            <a:cxnSpLocks/>
          </p:cNvCxnSpPr>
          <p:nvPr/>
        </p:nvCxnSpPr>
        <p:spPr>
          <a:xfrm flipH="1">
            <a:off x="1612774" y="5884924"/>
            <a:ext cx="3882060" cy="6723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51B690A3-B537-3AAB-A734-255A7260CA27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3053373" y="5227695"/>
            <a:ext cx="2467482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88BDEEE0-E914-A524-DA87-C5FC70BA61CC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5233985" y="4325183"/>
            <a:ext cx="286870" cy="1071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楕円 20">
            <a:extLst>
              <a:ext uri="{FF2B5EF4-FFF2-40B4-BE49-F238E27FC236}">
                <a16:creationId xmlns:a16="http://schemas.microsoft.com/office/drawing/2014/main" id="{5503C86F-B19C-9E10-ACC6-00290B8F2570}"/>
              </a:ext>
            </a:extLst>
          </p:cNvPr>
          <p:cNvSpPr/>
          <p:nvPr/>
        </p:nvSpPr>
        <p:spPr>
          <a:xfrm>
            <a:off x="2423748" y="3823857"/>
            <a:ext cx="895350" cy="9068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22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DFFFA4-07E9-1EA7-C87A-040DD7775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準備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　ＰＣとドローンをペアリングする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77C17A-89E0-7313-21F4-6B718460AF4E}"/>
              </a:ext>
            </a:extLst>
          </p:cNvPr>
          <p:cNvSpPr txBox="1"/>
          <p:nvPr/>
        </p:nvSpPr>
        <p:spPr>
          <a:xfrm>
            <a:off x="958103" y="1970001"/>
            <a:ext cx="755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①ケーブルでＰＣとコントローラーと接続する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6F97AE8-8DF0-3A18-986C-E20F5D8B7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2598382"/>
            <a:ext cx="3876506" cy="342828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611895F-7FC1-F94A-8271-E6C6BE5D1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707" y="3278051"/>
            <a:ext cx="4630999" cy="344132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4F42605-1CDD-6E04-753B-8EF447C6C9B7}"/>
              </a:ext>
            </a:extLst>
          </p:cNvPr>
          <p:cNvSpPr txBox="1"/>
          <p:nvPr/>
        </p:nvSpPr>
        <p:spPr>
          <a:xfrm>
            <a:off x="4055800" y="2754831"/>
            <a:ext cx="755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②ドローンにバッテリーを入れる</a:t>
            </a:r>
            <a:endParaRPr kumimoji="1" lang="ja-JP" altLang="en-US" sz="2800" dirty="0"/>
          </a:p>
        </p:txBody>
      </p:sp>
      <p:sp>
        <p:nvSpPr>
          <p:cNvPr id="13" name="矢印: 上向き折線 12">
            <a:extLst>
              <a:ext uri="{FF2B5EF4-FFF2-40B4-BE49-F238E27FC236}">
                <a16:creationId xmlns:a16="http://schemas.microsoft.com/office/drawing/2014/main" id="{C134C17F-56D3-3617-AB13-9A925F49B3E1}"/>
              </a:ext>
            </a:extLst>
          </p:cNvPr>
          <p:cNvSpPr/>
          <p:nvPr/>
        </p:nvSpPr>
        <p:spPr>
          <a:xfrm rot="5400000">
            <a:off x="3651231" y="5787260"/>
            <a:ext cx="627527" cy="685090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09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03258-B84F-7857-099F-0775EF389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04AEDF-5B36-FCF2-06C9-A82781F77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準備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　ＰＣとドローンをペアリングする</a:t>
            </a:r>
          </a:p>
        </p:txBody>
      </p:sp>
      <p:pic>
        <p:nvPicPr>
          <p:cNvPr id="4" name="図 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85BDBF90-655A-055E-5675-D85A2D14B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25627" r="32401" b="18896"/>
          <a:stretch>
            <a:fillRect/>
          </a:stretch>
        </p:blipFill>
        <p:spPr>
          <a:xfrm>
            <a:off x="52764" y="1800207"/>
            <a:ext cx="9038472" cy="497711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9B3B55C-CF39-C9F4-9A1E-50D2AAAD5E9B}"/>
              </a:ext>
            </a:extLst>
          </p:cNvPr>
          <p:cNvSpPr txBox="1"/>
          <p:nvPr/>
        </p:nvSpPr>
        <p:spPr>
          <a:xfrm>
            <a:off x="1837763" y="5733043"/>
            <a:ext cx="2106707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①</a:t>
            </a:r>
            <a:r>
              <a:rPr kumimoji="1" lang="ja-JP" altLang="en-US" sz="2800" dirty="0"/>
              <a:t>ペアリング</a:t>
            </a:r>
            <a:endParaRPr kumimoji="1" lang="en-US" altLang="ja-JP" sz="2800" dirty="0"/>
          </a:p>
          <a:p>
            <a:r>
              <a:rPr lang="ja-JP" altLang="en-US" sz="2800" dirty="0"/>
              <a:t>　</a:t>
            </a:r>
            <a:r>
              <a:rPr kumimoji="1" lang="ja-JP" altLang="en-US" sz="2800" dirty="0"/>
              <a:t>を押す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F37DD11-D812-752E-BC09-23286656700C}"/>
              </a:ext>
            </a:extLst>
          </p:cNvPr>
          <p:cNvSpPr txBox="1"/>
          <p:nvPr/>
        </p:nvSpPr>
        <p:spPr>
          <a:xfrm>
            <a:off x="3863227" y="1914077"/>
            <a:ext cx="1864659" cy="9541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②機材を　</a:t>
            </a:r>
            <a:endParaRPr kumimoji="1" lang="en-US" altLang="ja-JP" sz="2800" dirty="0"/>
          </a:p>
          <a:p>
            <a:r>
              <a:rPr lang="ja-JP" altLang="en-US" sz="2800" dirty="0"/>
              <a:t>　</a:t>
            </a:r>
            <a:r>
              <a:rPr kumimoji="1" lang="ja-JP" altLang="en-US" sz="2800" dirty="0"/>
              <a:t>選ぶ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724022B-0FBC-C410-9A75-3065B91F1B54}"/>
              </a:ext>
            </a:extLst>
          </p:cNvPr>
          <p:cNvSpPr txBox="1"/>
          <p:nvPr/>
        </p:nvSpPr>
        <p:spPr>
          <a:xfrm>
            <a:off x="7226577" y="5383419"/>
            <a:ext cx="1693305" cy="9541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③接続を　　</a:t>
            </a:r>
            <a:endParaRPr kumimoji="1" lang="en-US" altLang="ja-JP" sz="2800" dirty="0"/>
          </a:p>
          <a:p>
            <a:r>
              <a:rPr lang="ja-JP" altLang="en-US" sz="2800" dirty="0"/>
              <a:t>　</a:t>
            </a:r>
            <a:r>
              <a:rPr kumimoji="1" lang="ja-JP" altLang="en-US" sz="2800" dirty="0"/>
              <a:t>押す</a:t>
            </a:r>
          </a:p>
        </p:txBody>
      </p:sp>
    </p:spTree>
    <p:extLst>
      <p:ext uri="{BB962C8B-B14F-4D97-AF65-F5344CB8AC3E}">
        <p14:creationId xmlns:p14="http://schemas.microsoft.com/office/powerpoint/2010/main" val="2019736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F1A15D-B0A8-558E-C14F-29E9BCAFB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ＴＲＹ４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　プログラムを実行する</a:t>
            </a:r>
          </a:p>
        </p:txBody>
      </p:sp>
      <p:pic>
        <p:nvPicPr>
          <p:cNvPr id="4" name="図 3" descr="ダイアグラム&#10;&#10;自動的に生成された説明">
            <a:extLst>
              <a:ext uri="{FF2B5EF4-FFF2-40B4-BE49-F238E27FC236}">
                <a16:creationId xmlns:a16="http://schemas.microsoft.com/office/drawing/2014/main" id="{F46C1600-8144-C3DF-B660-8BFE3FE1C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t="23660" r="10070" b="16732"/>
          <a:stretch>
            <a:fillRect/>
          </a:stretch>
        </p:blipFill>
        <p:spPr>
          <a:xfrm>
            <a:off x="58270" y="2124636"/>
            <a:ext cx="9027459" cy="408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81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2C9BB3-E767-B702-B464-84551B649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参考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　ドローンの飛ぶ方向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11FAE3A-1DE9-BF74-6701-50A141BB1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12" y="2380449"/>
            <a:ext cx="4572000" cy="4414797"/>
          </a:xfrm>
          <a:prstGeom prst="rect">
            <a:avLst/>
          </a:prstGeom>
        </p:spPr>
      </p:pic>
      <p:sp>
        <p:nvSpPr>
          <p:cNvPr id="8" name="矢印: 上 7">
            <a:extLst>
              <a:ext uri="{FF2B5EF4-FFF2-40B4-BE49-F238E27FC236}">
                <a16:creationId xmlns:a16="http://schemas.microsoft.com/office/drawing/2014/main" id="{321A9DF7-0355-F737-2171-8C64FFE73D56}"/>
              </a:ext>
            </a:extLst>
          </p:cNvPr>
          <p:cNvSpPr/>
          <p:nvPr/>
        </p:nvSpPr>
        <p:spPr>
          <a:xfrm>
            <a:off x="2590800" y="1973397"/>
            <a:ext cx="1846729" cy="716015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61BD9B4-0172-605B-3C90-9C15B849E392}"/>
              </a:ext>
            </a:extLst>
          </p:cNvPr>
          <p:cNvSpPr txBox="1"/>
          <p:nvPr/>
        </p:nvSpPr>
        <p:spPr>
          <a:xfrm>
            <a:off x="5879727" y="2974048"/>
            <a:ext cx="2807073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赤い羽根２枚が</a:t>
            </a:r>
            <a:endParaRPr lang="en-US" altLang="ja-JP" sz="2800" dirty="0"/>
          </a:p>
          <a:p>
            <a:r>
              <a:rPr kumimoji="1" lang="ja-JP" altLang="en-US" sz="2800" dirty="0"/>
              <a:t>前方向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E5D239-12A6-48AE-4BD1-6DDBC198CDE2}"/>
              </a:ext>
            </a:extLst>
          </p:cNvPr>
          <p:cNvSpPr txBox="1"/>
          <p:nvPr/>
        </p:nvSpPr>
        <p:spPr>
          <a:xfrm>
            <a:off x="3072654" y="2166192"/>
            <a:ext cx="280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前進</a:t>
            </a:r>
            <a:endParaRPr kumimoji="1" lang="ja-JP" altLang="en-US" sz="2800" dirty="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71A2F8C8-40F9-917C-3DC3-FA9EE25781FF}"/>
              </a:ext>
            </a:extLst>
          </p:cNvPr>
          <p:cNvCxnSpPr/>
          <p:nvPr/>
        </p:nvCxnSpPr>
        <p:spPr>
          <a:xfrm flipH="1">
            <a:off x="4831976" y="3576918"/>
            <a:ext cx="104775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0DCB66E-7A93-B99C-6EE4-CD614F6B4DFD}"/>
              </a:ext>
            </a:extLst>
          </p:cNvPr>
          <p:cNvCxnSpPr>
            <a:cxnSpLocks/>
          </p:cNvCxnSpPr>
          <p:nvPr/>
        </p:nvCxnSpPr>
        <p:spPr>
          <a:xfrm flipH="1">
            <a:off x="3370729" y="3402106"/>
            <a:ext cx="2508998" cy="489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28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31764-9E8B-2A0C-667D-5FAD237D2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C05DE2-3620-1A82-0BE2-890F78B67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ルール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　一人１回はプログラミングしてみる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C5364D-66C8-BE1E-1FAB-D07E47662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228479" cy="1052046"/>
          </a:xfrm>
        </p:spPr>
        <p:txBody>
          <a:bodyPr/>
          <a:lstStyle/>
          <a:p>
            <a:r>
              <a:rPr lang="ja-JP" altLang="en-US" dirty="0"/>
              <a:t>１台を２つのグループで交互に使用する</a:t>
            </a:r>
            <a:endParaRPr lang="en-US" altLang="ja-JP" dirty="0"/>
          </a:p>
          <a:p>
            <a:r>
              <a:rPr lang="ja-JP" altLang="en-US" dirty="0"/>
              <a:t>やってみたときに観察して、次の人の改善に生かす</a:t>
            </a: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644F724-8ABB-6392-5F7E-204C809DE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98" y="2877671"/>
            <a:ext cx="6458219" cy="389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6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125ADB-B63A-8DD6-7E4D-43DA0B207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FF0000"/>
                </a:solidFill>
              </a:rPr>
              <a:t>初めてやってみて分かったこと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C919A9-084D-DE8D-2294-11EE75B26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8246409" cy="4826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u="sng" dirty="0"/>
              <a:t>プログラムでは</a:t>
            </a:r>
            <a:endParaRPr kumimoji="1" lang="en-US" altLang="ja-JP" dirty="0"/>
          </a:p>
          <a:p>
            <a:r>
              <a:rPr kumimoji="1" lang="ja-JP" altLang="en-US" dirty="0">
                <a:solidFill>
                  <a:srgbClr val="FF0000"/>
                </a:solidFill>
              </a:rPr>
              <a:t>必ず「着陸」</a:t>
            </a:r>
            <a:r>
              <a:rPr kumimoji="1" lang="ja-JP" altLang="en-US" dirty="0"/>
              <a:t>を入れる。落下して破損します。</a:t>
            </a:r>
            <a:endParaRPr kumimoji="1" lang="en-US" altLang="ja-JP" dirty="0"/>
          </a:p>
          <a:p>
            <a:r>
              <a:rPr kumimoji="1" lang="ja-JP" altLang="en-US" dirty="0">
                <a:solidFill>
                  <a:srgbClr val="FF0000"/>
                </a:solidFill>
              </a:rPr>
              <a:t>パワーは５０％程度</a:t>
            </a:r>
            <a:r>
              <a:rPr kumimoji="1" lang="ja-JP" altLang="en-US" dirty="0"/>
              <a:t>にしておく。危険防止のため。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u="sng" dirty="0"/>
              <a:t>コントローラーについて</a:t>
            </a:r>
            <a:endParaRPr lang="en-US" altLang="ja-JP" u="sng" dirty="0"/>
          </a:p>
          <a:p>
            <a:r>
              <a:rPr lang="ja-JP" altLang="en-US" dirty="0">
                <a:solidFill>
                  <a:srgbClr val="FF0000"/>
                </a:solidFill>
              </a:rPr>
              <a:t>ボタンをあまり押さない。</a:t>
            </a:r>
            <a:r>
              <a:rPr lang="ja-JP" altLang="en-US" dirty="0"/>
              <a:t>ペアリングが外れます。</a:t>
            </a:r>
            <a:endParaRPr lang="en-US" altLang="ja-JP" dirty="0"/>
          </a:p>
          <a:p>
            <a:r>
              <a:rPr lang="ja-JP" altLang="en-US" dirty="0"/>
              <a:t>コントローラーの</a:t>
            </a:r>
            <a:r>
              <a:rPr lang="ja-JP" altLang="en-US" dirty="0">
                <a:solidFill>
                  <a:srgbClr val="FF0000"/>
                </a:solidFill>
              </a:rPr>
              <a:t>近くで飛ばす</a:t>
            </a:r>
            <a:r>
              <a:rPr lang="ja-JP" altLang="en-US" dirty="0"/>
              <a:t>。通信が届かない。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u="sng" dirty="0"/>
              <a:t>飛ばすときは</a:t>
            </a:r>
            <a:endParaRPr lang="en-US" altLang="ja-JP" u="sng" dirty="0"/>
          </a:p>
          <a:p>
            <a:r>
              <a:rPr lang="ja-JP" altLang="en-US" dirty="0"/>
              <a:t>離陸場所に</a:t>
            </a:r>
            <a:r>
              <a:rPr lang="ja-JP" altLang="en-US" dirty="0">
                <a:solidFill>
                  <a:srgbClr val="FF0000"/>
                </a:solidFill>
              </a:rPr>
              <a:t>おいてから「再生」</a:t>
            </a:r>
            <a:r>
              <a:rPr lang="ja-JP" altLang="en-US" dirty="0"/>
              <a:t>を押す。</a:t>
            </a:r>
            <a:endParaRPr lang="en-US" altLang="ja-JP" dirty="0"/>
          </a:p>
          <a:p>
            <a:r>
              <a:rPr lang="ja-JP" altLang="en-US" dirty="0"/>
              <a:t>進む方向を確認する。</a:t>
            </a:r>
            <a:r>
              <a:rPr lang="ja-JP" altLang="en-US" dirty="0">
                <a:solidFill>
                  <a:srgbClr val="FF0000"/>
                </a:solidFill>
              </a:rPr>
              <a:t>赤い羽根</a:t>
            </a:r>
            <a:r>
              <a:rPr lang="en-US" altLang="ja-JP" dirty="0">
                <a:solidFill>
                  <a:srgbClr val="FF0000"/>
                </a:solidFill>
              </a:rPr>
              <a:t>2</a:t>
            </a:r>
            <a:r>
              <a:rPr lang="ja-JP" altLang="en-US" dirty="0">
                <a:solidFill>
                  <a:srgbClr val="FF0000"/>
                </a:solidFill>
              </a:rPr>
              <a:t>枚が前方向</a:t>
            </a:r>
            <a:r>
              <a:rPr lang="ja-JP" altLang="en-US" dirty="0"/>
              <a:t>です。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0774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7508</TotalTime>
  <Words>427</Words>
  <Application>Microsoft Office PowerPoint</Application>
  <PresentationFormat>画面に合わせる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テーマ</vt:lpstr>
      <vt:lpstr>プログラミング③</vt:lpstr>
      <vt:lpstr>準備 　プログララミングの準備をしよう</vt:lpstr>
      <vt:lpstr>ＴＲＹ４ 　離陸させて目的地で着陸させよう</vt:lpstr>
      <vt:lpstr>準備 　ＰＣとドローンをペアリングする</vt:lpstr>
      <vt:lpstr>準備 　ＰＣとドローンをペアリングする</vt:lpstr>
      <vt:lpstr>ＴＲＹ４ 　プログラムを実行する</vt:lpstr>
      <vt:lpstr>参考 　ドローンの飛ぶ方向</vt:lpstr>
      <vt:lpstr>ルール 　一人１回はプログラミングしてみる</vt:lpstr>
      <vt:lpstr>初めてやってみて分かったこと</vt:lpstr>
      <vt:lpstr>【確認課題】 ドローンショーの工夫を調べよう</vt:lpstr>
      <vt:lpstr>ＴＲＹ５ 　半周飛行するプログラムを作る</vt:lpstr>
      <vt:lpstr>ルール 　一人１回はプログラミングしてみる</vt:lpstr>
      <vt:lpstr>【振り返り】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Okamoto  Hiroyuki</dc:creator>
  <cp:lastModifiedBy>弘之 岡本</cp:lastModifiedBy>
  <cp:revision>14</cp:revision>
  <cp:lastPrinted>2024-10-22T02:05:33Z</cp:lastPrinted>
  <dcterms:created xsi:type="dcterms:W3CDTF">2024-09-26T00:54:10Z</dcterms:created>
  <dcterms:modified xsi:type="dcterms:W3CDTF">2026-03-10T06:03:02Z</dcterms:modified>
</cp:coreProperties>
</file>