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319" r:id="rId3"/>
    <p:sldId id="315" r:id="rId4"/>
    <p:sldId id="316" r:id="rId5"/>
    <p:sldId id="317" r:id="rId6"/>
    <p:sldId id="318" r:id="rId7"/>
    <p:sldId id="322" r:id="rId8"/>
    <p:sldId id="320" r:id="rId9"/>
    <p:sldId id="328" r:id="rId10"/>
    <p:sldId id="321" r:id="rId11"/>
    <p:sldId id="295" r:id="rId12"/>
    <p:sldId id="329" r:id="rId13"/>
    <p:sldId id="330" r:id="rId14"/>
    <p:sldId id="331" r:id="rId15"/>
    <p:sldId id="323" r:id="rId16"/>
    <p:sldId id="344" r:id="rId17"/>
    <p:sldId id="304" r:id="rId18"/>
    <p:sldId id="324" r:id="rId19"/>
    <p:sldId id="345" r:id="rId20"/>
    <p:sldId id="341" r:id="rId21"/>
    <p:sldId id="342" r:id="rId22"/>
    <p:sldId id="298" r:id="rId23"/>
  </p:sldIdLst>
  <p:sldSz cx="9144000" cy="6858000" type="screen4x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3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2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弘之 岡本" userId="dbbc262f0484d2ae" providerId="LiveId" clId="{68F33DBB-651F-47FA-BE12-A47836A0E710}"/>
    <pc:docChg chg="undo custSel addSld delSld modSld sldOrd">
      <pc:chgData name="弘之 岡本" userId="dbbc262f0484d2ae" providerId="LiveId" clId="{68F33DBB-651F-47FA-BE12-A47836A0E710}" dt="2026-03-10T06:03:36.343" v="8030" actId="47"/>
      <pc:docMkLst>
        <pc:docMk/>
      </pc:docMkLst>
      <pc:sldChg chg="addSp delSp modSp add del mod modClrScheme chgLayout">
        <pc:chgData name="弘之 岡本" userId="dbbc262f0484d2ae" providerId="LiveId" clId="{68F33DBB-651F-47FA-BE12-A47836A0E710}" dt="2026-03-10T06:03:30.669" v="8029" actId="47"/>
        <pc:sldMkLst>
          <pc:docMk/>
          <pc:sldMk cId="1148147859" sldId="256"/>
        </pc:sldMkLst>
      </pc:sldChg>
      <pc:sldChg chg="del">
        <pc:chgData name="弘之 岡本" userId="dbbc262f0484d2ae" providerId="LiveId" clId="{68F33DBB-651F-47FA-BE12-A47836A0E710}" dt="2025-10-13T23:11:49.678" v="1959" actId="47"/>
        <pc:sldMkLst>
          <pc:docMk/>
          <pc:sldMk cId="2090349057" sldId="256"/>
        </pc:sldMkLst>
      </pc:sldChg>
      <pc:sldChg chg="addSp modSp add del mod ord">
        <pc:chgData name="弘之 岡本" userId="dbbc262f0484d2ae" providerId="LiveId" clId="{68F33DBB-651F-47FA-BE12-A47836A0E710}" dt="2025-10-23T00:54:40.889" v="6408" actId="47"/>
        <pc:sldMkLst>
          <pc:docMk/>
          <pc:sldMk cId="689824273" sldId="257"/>
        </pc:sldMkLst>
      </pc:sldChg>
      <pc:sldChg chg="del">
        <pc:chgData name="弘之 岡本" userId="dbbc262f0484d2ae" providerId="LiveId" clId="{68F33DBB-651F-47FA-BE12-A47836A0E710}" dt="2025-10-13T23:11:51.163" v="1960" actId="47"/>
        <pc:sldMkLst>
          <pc:docMk/>
          <pc:sldMk cId="3080251050" sldId="257"/>
        </pc:sldMkLst>
      </pc:sldChg>
      <pc:sldChg chg="del">
        <pc:chgData name="弘之 岡本" userId="dbbc262f0484d2ae" providerId="LiveId" clId="{68F33DBB-651F-47FA-BE12-A47836A0E710}" dt="2025-10-13T23:27:23.302" v="2674" actId="47"/>
        <pc:sldMkLst>
          <pc:docMk/>
          <pc:sldMk cId="220590069" sldId="258"/>
        </pc:sldMkLst>
      </pc:sldChg>
      <pc:sldChg chg="del">
        <pc:chgData name="弘之 岡本" userId="dbbc262f0484d2ae" providerId="LiveId" clId="{68F33DBB-651F-47FA-BE12-A47836A0E710}" dt="2025-10-13T23:27:25.157" v="2675" actId="47"/>
        <pc:sldMkLst>
          <pc:docMk/>
          <pc:sldMk cId="2884170531" sldId="259"/>
        </pc:sldMkLst>
      </pc:sldChg>
      <pc:sldChg chg="addSp modSp del mod">
        <pc:chgData name="弘之 岡本" userId="dbbc262f0484d2ae" providerId="LiveId" clId="{68F33DBB-651F-47FA-BE12-A47836A0E710}" dt="2026-03-10T05:57:52.050" v="8027" actId="47"/>
        <pc:sldMkLst>
          <pc:docMk/>
          <pc:sldMk cId="3350462240" sldId="283"/>
        </pc:sldMkLst>
      </pc:sldChg>
      <pc:sldChg chg="del">
        <pc:chgData name="弘之 岡本" userId="dbbc262f0484d2ae" providerId="LiveId" clId="{68F33DBB-651F-47FA-BE12-A47836A0E710}" dt="2025-10-10T04:44:54.404" v="113" actId="47"/>
        <pc:sldMkLst>
          <pc:docMk/>
          <pc:sldMk cId="3630106392" sldId="284"/>
        </pc:sldMkLst>
      </pc:sldChg>
      <pc:sldChg chg="del">
        <pc:chgData name="弘之 岡本" userId="dbbc262f0484d2ae" providerId="LiveId" clId="{68F33DBB-651F-47FA-BE12-A47836A0E710}" dt="2025-10-10T04:44:54.404" v="113" actId="47"/>
        <pc:sldMkLst>
          <pc:docMk/>
          <pc:sldMk cId="3891138407" sldId="285"/>
        </pc:sldMkLst>
      </pc:sldChg>
      <pc:sldChg chg="del">
        <pc:chgData name="弘之 岡本" userId="dbbc262f0484d2ae" providerId="LiveId" clId="{68F33DBB-651F-47FA-BE12-A47836A0E710}" dt="2025-10-10T04:45:37.923" v="114" actId="47"/>
        <pc:sldMkLst>
          <pc:docMk/>
          <pc:sldMk cId="1425495371" sldId="286"/>
        </pc:sldMkLst>
      </pc:sldChg>
      <pc:sldChg chg="del">
        <pc:chgData name="弘之 岡本" userId="dbbc262f0484d2ae" providerId="LiveId" clId="{68F33DBB-651F-47FA-BE12-A47836A0E710}" dt="2025-10-10T04:45:41.696" v="116" actId="47"/>
        <pc:sldMkLst>
          <pc:docMk/>
          <pc:sldMk cId="2047079982" sldId="287"/>
        </pc:sldMkLst>
      </pc:sldChg>
      <pc:sldChg chg="del">
        <pc:chgData name="弘之 岡本" userId="dbbc262f0484d2ae" providerId="LiveId" clId="{68F33DBB-651F-47FA-BE12-A47836A0E710}" dt="2025-10-10T04:45:39.772" v="115" actId="47"/>
        <pc:sldMkLst>
          <pc:docMk/>
          <pc:sldMk cId="757279563" sldId="289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4190192527" sldId="290"/>
        </pc:sldMkLst>
      </pc:sldChg>
      <pc:sldChg chg="add del">
        <pc:chgData name="弘之 岡本" userId="dbbc262f0484d2ae" providerId="LiveId" clId="{68F33DBB-651F-47FA-BE12-A47836A0E710}" dt="2025-10-10T04:47:42.908" v="135" actId="47"/>
        <pc:sldMkLst>
          <pc:docMk/>
          <pc:sldMk cId="27985496" sldId="291"/>
        </pc:sldMkLst>
      </pc:sldChg>
      <pc:sldChg chg="modSp del mod">
        <pc:chgData name="弘之 岡本" userId="dbbc262f0484d2ae" providerId="LiveId" clId="{68F33DBB-651F-47FA-BE12-A47836A0E710}" dt="2025-10-13T23:46:21.081" v="3421" actId="47"/>
        <pc:sldMkLst>
          <pc:docMk/>
          <pc:sldMk cId="2351747547" sldId="292"/>
        </pc:sldMkLst>
      </pc:sldChg>
      <pc:sldChg chg="del">
        <pc:chgData name="弘之 岡本" userId="dbbc262f0484d2ae" providerId="LiveId" clId="{68F33DBB-651F-47FA-BE12-A47836A0E710}" dt="2025-10-13T23:27:26.987" v="2676" actId="47"/>
        <pc:sldMkLst>
          <pc:docMk/>
          <pc:sldMk cId="666272162" sldId="293"/>
        </pc:sldMkLst>
      </pc:sldChg>
      <pc:sldChg chg="modSp del mod">
        <pc:chgData name="弘之 岡本" userId="dbbc262f0484d2ae" providerId="LiveId" clId="{68F33DBB-651F-47FA-BE12-A47836A0E710}" dt="2025-10-13T23:46:21.081" v="3421" actId="47"/>
        <pc:sldMkLst>
          <pc:docMk/>
          <pc:sldMk cId="3869247156" sldId="294"/>
        </pc:sldMkLst>
      </pc:sldChg>
      <pc:sldChg chg="modSp mod ord">
        <pc:chgData name="弘之 岡本" userId="dbbc262f0484d2ae" providerId="LiveId" clId="{68F33DBB-651F-47FA-BE12-A47836A0E710}" dt="2025-10-13T23:25:54.481" v="2672" actId="20577"/>
        <pc:sldMkLst>
          <pc:docMk/>
          <pc:sldMk cId="839255854" sldId="295"/>
        </pc:sldMkLst>
      </pc:sldChg>
      <pc:sldChg chg="modSp del mod">
        <pc:chgData name="弘之 岡本" userId="dbbc262f0484d2ae" providerId="LiveId" clId="{68F33DBB-651F-47FA-BE12-A47836A0E710}" dt="2025-10-13T23:46:21.081" v="3421" actId="47"/>
        <pc:sldMkLst>
          <pc:docMk/>
          <pc:sldMk cId="2100523064" sldId="296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3144524890" sldId="297"/>
        </pc:sldMkLst>
      </pc:sldChg>
      <pc:sldChg chg="modSp mod">
        <pc:chgData name="弘之 岡本" userId="dbbc262f0484d2ae" providerId="LiveId" clId="{68F33DBB-651F-47FA-BE12-A47836A0E710}" dt="2025-10-13T23:47:08.726" v="3458" actId="207"/>
        <pc:sldMkLst>
          <pc:docMk/>
          <pc:sldMk cId="216238117" sldId="298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695452729" sldId="299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2675708380" sldId="300"/>
        </pc:sldMkLst>
      </pc:sldChg>
      <pc:sldChg chg="del">
        <pc:chgData name="弘之 岡本" userId="dbbc262f0484d2ae" providerId="LiveId" clId="{68F33DBB-651F-47FA-BE12-A47836A0E710}" dt="2025-10-10T04:50:01.020" v="261" actId="47"/>
        <pc:sldMkLst>
          <pc:docMk/>
          <pc:sldMk cId="3985475899" sldId="302"/>
        </pc:sldMkLst>
      </pc:sldChg>
      <pc:sldChg chg="del">
        <pc:chgData name="弘之 岡本" userId="dbbc262f0484d2ae" providerId="LiveId" clId="{68F33DBB-651F-47FA-BE12-A47836A0E710}" dt="2025-10-13T23:27:20.321" v="2673" actId="47"/>
        <pc:sldMkLst>
          <pc:docMk/>
          <pc:sldMk cId="3839768441" sldId="303"/>
        </pc:sldMkLst>
      </pc:sldChg>
      <pc:sldChg chg="modSp mod ord">
        <pc:chgData name="弘之 岡本" userId="dbbc262f0484d2ae" providerId="LiveId" clId="{68F33DBB-651F-47FA-BE12-A47836A0E710}" dt="2025-10-13T23:33:09.374" v="3096" actId="20577"/>
        <pc:sldMkLst>
          <pc:docMk/>
          <pc:sldMk cId="2324027587" sldId="304"/>
        </pc:sldMkLst>
      </pc:sldChg>
      <pc:sldChg chg="modSp del mod">
        <pc:chgData name="弘之 岡本" userId="dbbc262f0484d2ae" providerId="LiveId" clId="{68F33DBB-651F-47FA-BE12-A47836A0E710}" dt="2025-10-13T23:46:21.081" v="3421" actId="47"/>
        <pc:sldMkLst>
          <pc:docMk/>
          <pc:sldMk cId="2633350288" sldId="305"/>
        </pc:sldMkLst>
      </pc:sldChg>
      <pc:sldChg chg="del">
        <pc:chgData name="弘之 岡本" userId="dbbc262f0484d2ae" providerId="LiveId" clId="{68F33DBB-651F-47FA-BE12-A47836A0E710}" dt="2025-10-13T23:46:21.081" v="3421" actId="47"/>
        <pc:sldMkLst>
          <pc:docMk/>
          <pc:sldMk cId="626457491" sldId="306"/>
        </pc:sldMkLst>
      </pc:sldChg>
      <pc:sldChg chg="modSp del mod">
        <pc:chgData name="弘之 岡本" userId="dbbc262f0484d2ae" providerId="LiveId" clId="{68F33DBB-651F-47FA-BE12-A47836A0E710}" dt="2025-10-13T23:47:03.471" v="3457" actId="47"/>
        <pc:sldMkLst>
          <pc:docMk/>
          <pc:sldMk cId="2469522649" sldId="307"/>
        </pc:sldMkLst>
      </pc:sldChg>
      <pc:sldChg chg="addSp delSp modSp add del mod">
        <pc:chgData name="弘之 岡本" userId="dbbc262f0484d2ae" providerId="LiveId" clId="{68F33DBB-651F-47FA-BE12-A47836A0E710}" dt="2026-03-10T05:57:52.050" v="8027" actId="47"/>
        <pc:sldMkLst>
          <pc:docMk/>
          <pc:sldMk cId="1305664590" sldId="308"/>
        </pc:sldMkLst>
      </pc:sldChg>
      <pc:sldChg chg="modSp add del mod">
        <pc:chgData name="弘之 岡本" userId="dbbc262f0484d2ae" providerId="LiveId" clId="{68F33DBB-651F-47FA-BE12-A47836A0E710}" dt="2025-10-10T04:44:54.404" v="113" actId="47"/>
        <pc:sldMkLst>
          <pc:docMk/>
          <pc:sldMk cId="3144555672" sldId="309"/>
        </pc:sldMkLst>
      </pc:sldChg>
      <pc:sldChg chg="addSp modSp add del mod">
        <pc:chgData name="弘之 岡本" userId="dbbc262f0484d2ae" providerId="LiveId" clId="{68F33DBB-651F-47FA-BE12-A47836A0E710}" dt="2026-03-10T05:57:52.050" v="8027" actId="47"/>
        <pc:sldMkLst>
          <pc:docMk/>
          <pc:sldMk cId="1704659112" sldId="310"/>
        </pc:sldMkLst>
      </pc:sldChg>
      <pc:sldChg chg="addSp modSp add del mod">
        <pc:chgData name="弘之 岡本" userId="dbbc262f0484d2ae" providerId="LiveId" clId="{68F33DBB-651F-47FA-BE12-A47836A0E710}" dt="2026-03-10T05:57:52.050" v="8027" actId="47"/>
        <pc:sldMkLst>
          <pc:docMk/>
          <pc:sldMk cId="702963108" sldId="311"/>
        </pc:sldMkLst>
      </pc:sldChg>
      <pc:sldChg chg="add del">
        <pc:chgData name="弘之 岡本" userId="dbbc262f0484d2ae" providerId="LiveId" clId="{68F33DBB-651F-47FA-BE12-A47836A0E710}" dt="2025-10-10T04:46:00.717" v="119" actId="47"/>
        <pc:sldMkLst>
          <pc:docMk/>
          <pc:sldMk cId="529315173" sldId="312"/>
        </pc:sldMkLst>
      </pc:sldChg>
      <pc:sldChg chg="addSp delSp modSp add del mod">
        <pc:chgData name="弘之 岡本" userId="dbbc262f0484d2ae" providerId="LiveId" clId="{68F33DBB-651F-47FA-BE12-A47836A0E710}" dt="2026-03-10T05:57:53.851" v="8028" actId="47"/>
        <pc:sldMkLst>
          <pc:docMk/>
          <pc:sldMk cId="3153889971" sldId="313"/>
        </pc:sldMkLst>
      </pc:sldChg>
      <pc:sldChg chg="addSp delSp modSp add del mod modShow">
        <pc:chgData name="弘之 岡本" userId="dbbc262f0484d2ae" providerId="LiveId" clId="{68F33DBB-651F-47FA-BE12-A47836A0E710}" dt="2026-03-10T05:57:52.050" v="8027" actId="47"/>
        <pc:sldMkLst>
          <pc:docMk/>
          <pc:sldMk cId="675700929" sldId="314"/>
        </pc:sldMkLst>
      </pc:sldChg>
      <pc:sldChg chg="addSp delSp modSp new mod modClrScheme chgLayout">
        <pc:chgData name="弘之 岡本" userId="dbbc262f0484d2ae" providerId="LiveId" clId="{68F33DBB-651F-47FA-BE12-A47836A0E710}" dt="2025-10-13T23:28:40.662" v="2682" actId="1076"/>
        <pc:sldMkLst>
          <pc:docMk/>
          <pc:sldMk cId="3600110454" sldId="315"/>
        </pc:sldMkLst>
      </pc:sldChg>
      <pc:sldChg chg="addSp delSp modSp new mod">
        <pc:chgData name="弘之 岡本" userId="dbbc262f0484d2ae" providerId="LiveId" clId="{68F33DBB-651F-47FA-BE12-A47836A0E710}" dt="2025-10-14T01:49:32.430" v="3459" actId="14100"/>
        <pc:sldMkLst>
          <pc:docMk/>
          <pc:sldMk cId="1855052469" sldId="316"/>
        </pc:sldMkLst>
      </pc:sldChg>
      <pc:sldChg chg="addSp delSp modSp new mod modClrScheme chgLayout">
        <pc:chgData name="弘之 岡本" userId="dbbc262f0484d2ae" providerId="LiveId" clId="{68F33DBB-651F-47FA-BE12-A47836A0E710}" dt="2025-10-13T23:02:39.463" v="1666" actId="20577"/>
        <pc:sldMkLst>
          <pc:docMk/>
          <pc:sldMk cId="3008288371" sldId="317"/>
        </pc:sldMkLst>
      </pc:sldChg>
      <pc:sldChg chg="addSp modSp new mod">
        <pc:chgData name="弘之 岡本" userId="dbbc262f0484d2ae" providerId="LiveId" clId="{68F33DBB-651F-47FA-BE12-A47836A0E710}" dt="2025-10-13T23:09:11.233" v="1882" actId="6549"/>
        <pc:sldMkLst>
          <pc:docMk/>
          <pc:sldMk cId="398721307" sldId="318"/>
        </pc:sldMkLst>
      </pc:sldChg>
      <pc:sldChg chg="addSp delSp modSp new mod modClrScheme chgLayout">
        <pc:chgData name="弘之 岡本" userId="dbbc262f0484d2ae" providerId="LiveId" clId="{68F33DBB-651F-47FA-BE12-A47836A0E710}" dt="2025-10-15T23:44:26.928" v="4027" actId="20577"/>
        <pc:sldMkLst>
          <pc:docMk/>
          <pc:sldMk cId="419124958" sldId="319"/>
        </pc:sldMkLst>
      </pc:sldChg>
      <pc:sldChg chg="addSp modSp new mod modClrScheme chgLayout">
        <pc:chgData name="弘之 岡本" userId="dbbc262f0484d2ae" providerId="LiveId" clId="{68F33DBB-651F-47FA-BE12-A47836A0E710}" dt="2025-10-13T23:10:31.559" v="1902" actId="207"/>
        <pc:sldMkLst>
          <pc:docMk/>
          <pc:sldMk cId="581631847" sldId="320"/>
        </pc:sldMkLst>
      </pc:sldChg>
      <pc:sldChg chg="addSp delSp modSp new mod modClrScheme chgLayout">
        <pc:chgData name="弘之 岡本" userId="dbbc262f0484d2ae" providerId="LiveId" clId="{68F33DBB-651F-47FA-BE12-A47836A0E710}" dt="2025-10-13T23:23:00.745" v="2424" actId="14100"/>
        <pc:sldMkLst>
          <pc:docMk/>
          <pc:sldMk cId="2110881049" sldId="321"/>
        </pc:sldMkLst>
      </pc:sldChg>
      <pc:sldChg chg="addSp modSp new mod modClrScheme chgLayout">
        <pc:chgData name="弘之 岡本" userId="dbbc262f0484d2ae" providerId="LiveId" clId="{68F33DBB-651F-47FA-BE12-A47836A0E710}" dt="2025-10-14T07:15:14.591" v="3466" actId="14100"/>
        <pc:sldMkLst>
          <pc:docMk/>
          <pc:sldMk cId="3703718560" sldId="322"/>
        </pc:sldMkLst>
      </pc:sldChg>
      <pc:sldChg chg="modSp add mod">
        <pc:chgData name="弘之 岡本" userId="dbbc262f0484d2ae" providerId="LiveId" clId="{68F33DBB-651F-47FA-BE12-A47836A0E710}" dt="2025-10-13T23:32:28.104" v="3083" actId="20577"/>
        <pc:sldMkLst>
          <pc:docMk/>
          <pc:sldMk cId="588194142" sldId="323"/>
        </pc:sldMkLst>
      </pc:sldChg>
      <pc:sldChg chg="addSp modSp new mod">
        <pc:chgData name="弘之 岡本" userId="dbbc262f0484d2ae" providerId="LiveId" clId="{68F33DBB-651F-47FA-BE12-A47836A0E710}" dt="2025-10-21T03:15:16.098" v="5677" actId="1076"/>
        <pc:sldMkLst>
          <pc:docMk/>
          <pc:sldMk cId="3224681367" sldId="324"/>
        </pc:sldMkLst>
      </pc:sldChg>
      <pc:sldChg chg="modSp new mod">
        <pc:chgData name="弘之 岡本" userId="dbbc262f0484d2ae" providerId="LiveId" clId="{68F33DBB-651F-47FA-BE12-A47836A0E710}" dt="2025-10-13T23:47:00.974" v="3456" actId="207"/>
        <pc:sldMkLst>
          <pc:docMk/>
          <pc:sldMk cId="2639247003" sldId="325"/>
        </pc:sldMkLst>
      </pc:sldChg>
      <pc:sldChg chg="addSp delSp modSp new del mod modClrScheme chgLayout">
        <pc:chgData name="弘之 岡本" userId="dbbc262f0484d2ae" providerId="LiveId" clId="{68F33DBB-651F-47FA-BE12-A47836A0E710}" dt="2025-10-20T01:16:50.708" v="4402" actId="47"/>
        <pc:sldMkLst>
          <pc:docMk/>
          <pc:sldMk cId="2496721204" sldId="326"/>
        </pc:sldMkLst>
      </pc:sldChg>
      <pc:sldChg chg="add">
        <pc:chgData name="弘之 岡本" userId="dbbc262f0484d2ae" providerId="LiveId" clId="{68F33DBB-651F-47FA-BE12-A47836A0E710}" dt="2025-10-16T23:49:40.985" v="4370"/>
        <pc:sldMkLst>
          <pc:docMk/>
          <pc:sldMk cId="2755754307" sldId="327"/>
        </pc:sldMkLst>
      </pc:sldChg>
      <pc:sldChg chg="add del">
        <pc:chgData name="弘之 岡本" userId="dbbc262f0484d2ae" providerId="LiveId" clId="{68F33DBB-651F-47FA-BE12-A47836A0E710}" dt="2025-10-16T23:47:30.663" v="4368" actId="47"/>
        <pc:sldMkLst>
          <pc:docMk/>
          <pc:sldMk cId="3085709940" sldId="327"/>
        </pc:sldMkLst>
      </pc:sldChg>
      <pc:sldChg chg="add">
        <pc:chgData name="弘之 岡本" userId="dbbc262f0484d2ae" providerId="LiveId" clId="{68F33DBB-651F-47FA-BE12-A47836A0E710}" dt="2025-10-17T00:35:40.690" v="4371"/>
        <pc:sldMkLst>
          <pc:docMk/>
          <pc:sldMk cId="521912827" sldId="328"/>
        </pc:sldMkLst>
      </pc:sldChg>
      <pc:sldChg chg="add">
        <pc:chgData name="弘之 岡本" userId="dbbc262f0484d2ae" providerId="LiveId" clId="{68F33DBB-651F-47FA-BE12-A47836A0E710}" dt="2025-10-17T00:35:53.149" v="4372"/>
        <pc:sldMkLst>
          <pc:docMk/>
          <pc:sldMk cId="218624875" sldId="329"/>
        </pc:sldMkLst>
      </pc:sldChg>
      <pc:sldChg chg="add">
        <pc:chgData name="弘之 岡本" userId="dbbc262f0484d2ae" providerId="LiveId" clId="{68F33DBB-651F-47FA-BE12-A47836A0E710}" dt="2025-10-17T00:35:53.149" v="4372"/>
        <pc:sldMkLst>
          <pc:docMk/>
          <pc:sldMk cId="139424749" sldId="330"/>
        </pc:sldMkLst>
      </pc:sldChg>
      <pc:sldChg chg="modSp add del mod">
        <pc:chgData name="弘之 岡本" userId="dbbc262f0484d2ae" providerId="LiveId" clId="{68F33DBB-651F-47FA-BE12-A47836A0E710}" dt="2026-03-10T06:03:36.343" v="8030" actId="47"/>
        <pc:sldMkLst>
          <pc:docMk/>
          <pc:sldMk cId="4111779464" sldId="332"/>
        </pc:sldMkLst>
      </pc:sldChg>
      <pc:sldChg chg="addSp delSp modSp new del mod">
        <pc:chgData name="弘之 岡本" userId="dbbc262f0484d2ae" providerId="LiveId" clId="{68F33DBB-651F-47FA-BE12-A47836A0E710}" dt="2026-03-10T06:03:36.343" v="8030" actId="47"/>
        <pc:sldMkLst>
          <pc:docMk/>
          <pc:sldMk cId="1475634850" sldId="333"/>
        </pc:sldMkLst>
      </pc:sldChg>
      <pc:sldChg chg="addSp delSp modSp new del mod">
        <pc:chgData name="弘之 岡本" userId="dbbc262f0484d2ae" providerId="LiveId" clId="{68F33DBB-651F-47FA-BE12-A47836A0E710}" dt="2026-03-10T06:03:36.343" v="8030" actId="47"/>
        <pc:sldMkLst>
          <pc:docMk/>
          <pc:sldMk cId="95522311" sldId="334"/>
        </pc:sldMkLst>
      </pc:sldChg>
      <pc:sldChg chg="addSp delSp modSp new del mod">
        <pc:chgData name="弘之 岡本" userId="dbbc262f0484d2ae" providerId="LiveId" clId="{68F33DBB-651F-47FA-BE12-A47836A0E710}" dt="2026-03-10T06:03:30.669" v="8029" actId="47"/>
        <pc:sldMkLst>
          <pc:docMk/>
          <pc:sldMk cId="3734094157" sldId="335"/>
        </pc:sldMkLst>
      </pc:sldChg>
      <pc:sldChg chg="addSp delSp modSp new del mod ord modClrScheme chgLayout">
        <pc:chgData name="弘之 岡本" userId="dbbc262f0484d2ae" providerId="LiveId" clId="{68F33DBB-651F-47FA-BE12-A47836A0E710}" dt="2026-03-10T06:03:30.669" v="8029" actId="47"/>
        <pc:sldMkLst>
          <pc:docMk/>
          <pc:sldMk cId="2198181833" sldId="336"/>
        </pc:sldMkLst>
      </pc:sldChg>
      <pc:sldChg chg="new del">
        <pc:chgData name="弘之 岡本" userId="dbbc262f0484d2ae" providerId="LiveId" clId="{68F33DBB-651F-47FA-BE12-A47836A0E710}" dt="2025-10-20T01:46:47.383" v="5576" actId="47"/>
        <pc:sldMkLst>
          <pc:docMk/>
          <pc:sldMk cId="1004290752" sldId="337"/>
        </pc:sldMkLst>
      </pc:sldChg>
      <pc:sldChg chg="add del">
        <pc:chgData name="弘之 岡本" userId="dbbc262f0484d2ae" providerId="LiveId" clId="{68F33DBB-651F-47FA-BE12-A47836A0E710}" dt="2025-10-20T01:26:20.009" v="4689" actId="47"/>
        <pc:sldMkLst>
          <pc:docMk/>
          <pc:sldMk cId="2030175397" sldId="337"/>
        </pc:sldMkLst>
      </pc:sldChg>
      <pc:sldChg chg="addSp delSp modSp add del mod">
        <pc:chgData name="弘之 岡本" userId="dbbc262f0484d2ae" providerId="LiveId" clId="{68F33DBB-651F-47FA-BE12-A47836A0E710}" dt="2026-03-10T06:03:30.669" v="8029" actId="47"/>
        <pc:sldMkLst>
          <pc:docMk/>
          <pc:sldMk cId="168436042" sldId="338"/>
        </pc:sldMkLst>
      </pc:sldChg>
      <pc:sldChg chg="modSp add del mod">
        <pc:chgData name="弘之 岡本" userId="dbbc262f0484d2ae" providerId="LiveId" clId="{68F33DBB-651F-47FA-BE12-A47836A0E710}" dt="2026-03-10T06:03:30.669" v="8029" actId="47"/>
        <pc:sldMkLst>
          <pc:docMk/>
          <pc:sldMk cId="2406675186" sldId="339"/>
        </pc:sldMkLst>
      </pc:sldChg>
      <pc:sldChg chg="delSp modSp add del mod ord">
        <pc:chgData name="弘之 岡本" userId="dbbc262f0484d2ae" providerId="LiveId" clId="{68F33DBB-651F-47FA-BE12-A47836A0E710}" dt="2026-03-10T06:03:30.669" v="8029" actId="47"/>
        <pc:sldMkLst>
          <pc:docMk/>
          <pc:sldMk cId="2019736839" sldId="340"/>
        </pc:sldMkLst>
      </pc:sldChg>
      <pc:sldChg chg="add">
        <pc:chgData name="弘之 岡本" userId="dbbc262f0484d2ae" providerId="LiveId" clId="{68F33DBB-651F-47FA-BE12-A47836A0E710}" dt="2025-10-21T03:12:54.051" v="5607"/>
        <pc:sldMkLst>
          <pc:docMk/>
          <pc:sldMk cId="1295116268" sldId="341"/>
        </pc:sldMkLst>
      </pc:sldChg>
      <pc:sldChg chg="add">
        <pc:chgData name="弘之 岡本" userId="dbbc262f0484d2ae" providerId="LiveId" clId="{68F33DBB-651F-47FA-BE12-A47836A0E710}" dt="2025-10-21T03:13:13.630" v="5608"/>
        <pc:sldMkLst>
          <pc:docMk/>
          <pc:sldMk cId="1486533304" sldId="342"/>
        </pc:sldMkLst>
      </pc:sldChg>
      <pc:sldChg chg="addSp delSp modSp new del mod ord">
        <pc:chgData name="弘之 岡本" userId="dbbc262f0484d2ae" providerId="LiveId" clId="{68F33DBB-651F-47FA-BE12-A47836A0E710}" dt="2026-03-10T06:03:30.669" v="8029" actId="47"/>
        <pc:sldMkLst>
          <pc:docMk/>
          <pc:sldMk cId="196028946" sldId="343"/>
        </pc:sldMkLst>
      </pc:sldChg>
      <pc:sldChg chg="add">
        <pc:chgData name="弘之 岡本" userId="dbbc262f0484d2ae" providerId="LiveId" clId="{68F33DBB-651F-47FA-BE12-A47836A0E710}" dt="2025-10-22T04:29:59.114" v="6028"/>
        <pc:sldMkLst>
          <pc:docMk/>
          <pc:sldMk cId="1531998968" sldId="344"/>
        </pc:sldMkLst>
      </pc:sldChg>
      <pc:sldChg chg="add">
        <pc:chgData name="弘之 岡本" userId="dbbc262f0484d2ae" providerId="LiveId" clId="{68F33DBB-651F-47FA-BE12-A47836A0E710}" dt="2025-10-22T04:30:13.514" v="6029"/>
        <pc:sldMkLst>
          <pc:docMk/>
          <pc:sldMk cId="69121149" sldId="345"/>
        </pc:sldMkLst>
      </pc:sldChg>
      <pc:sldChg chg="add del">
        <pc:chgData name="弘之 岡本" userId="dbbc262f0484d2ae" providerId="LiveId" clId="{68F33DBB-651F-47FA-BE12-A47836A0E710}" dt="2026-03-10T06:03:30.669" v="8029" actId="47"/>
        <pc:sldMkLst>
          <pc:docMk/>
          <pc:sldMk cId="3442371809" sldId="346"/>
        </pc:sldMkLst>
      </pc:sldChg>
      <pc:sldChg chg="modSp new del mod ord">
        <pc:chgData name="弘之 岡本" userId="dbbc262f0484d2ae" providerId="LiveId" clId="{68F33DBB-651F-47FA-BE12-A47836A0E710}" dt="2026-03-10T06:03:30.669" v="8029" actId="47"/>
        <pc:sldMkLst>
          <pc:docMk/>
          <pc:sldMk cId="530774289" sldId="347"/>
        </pc:sldMkLst>
      </pc:sldChg>
      <pc:sldChg chg="modSp new del mod ord">
        <pc:chgData name="弘之 岡本" userId="dbbc262f0484d2ae" providerId="LiveId" clId="{68F33DBB-651F-47FA-BE12-A47836A0E710}" dt="2026-03-10T06:03:30.669" v="8029" actId="47"/>
        <pc:sldMkLst>
          <pc:docMk/>
          <pc:sldMk cId="210504298" sldId="348"/>
        </pc:sldMkLst>
      </pc:sldChg>
      <pc:sldChg chg="new del">
        <pc:chgData name="弘之 岡本" userId="dbbc262f0484d2ae" providerId="LiveId" clId="{68F33DBB-651F-47FA-BE12-A47836A0E710}" dt="2025-10-30T23:50:58.841" v="7915" actId="47"/>
        <pc:sldMkLst>
          <pc:docMk/>
          <pc:sldMk cId="1187665556" sldId="349"/>
        </pc:sldMkLst>
      </pc:sldChg>
      <pc:sldChg chg="addSp modSp new del mod">
        <pc:chgData name="弘之 岡本" userId="dbbc262f0484d2ae" providerId="LiveId" clId="{68F33DBB-651F-47FA-BE12-A47836A0E710}" dt="2026-03-10T06:03:30.669" v="8029" actId="47"/>
        <pc:sldMkLst>
          <pc:docMk/>
          <pc:sldMk cId="1731492951" sldId="349"/>
        </pc:sldMkLst>
      </pc:sldChg>
      <pc:sldChg chg="addSp delSp modSp new del mod">
        <pc:chgData name="弘之 岡本" userId="dbbc262f0484d2ae" providerId="LiveId" clId="{68F33DBB-651F-47FA-BE12-A47836A0E710}" dt="2026-03-10T06:03:30.669" v="8029" actId="47"/>
        <pc:sldMkLst>
          <pc:docMk/>
          <pc:sldMk cId="738525918" sldId="350"/>
        </pc:sldMkLst>
      </pc:sldChg>
      <pc:sldChg chg="add del ord">
        <pc:chgData name="弘之 岡本" userId="dbbc262f0484d2ae" providerId="LiveId" clId="{68F33DBB-651F-47FA-BE12-A47836A0E710}" dt="2025-11-07T04:08:53.034" v="7964" actId="47"/>
        <pc:sldMkLst>
          <pc:docMk/>
          <pc:sldMk cId="3984449223" sldId="350"/>
        </pc:sldMkLst>
      </pc:sldChg>
      <pc:sldChg chg="addSp delSp modSp new del mod">
        <pc:chgData name="弘之 岡本" userId="dbbc262f0484d2ae" providerId="LiveId" clId="{68F33DBB-651F-47FA-BE12-A47836A0E710}" dt="2026-03-10T06:03:30.669" v="8029" actId="47"/>
        <pc:sldMkLst>
          <pc:docMk/>
          <pc:sldMk cId="1225773905" sldId="351"/>
        </pc:sldMkLst>
      </pc:sldChg>
    </pc:docChg>
  </pc:docChgLst>
  <pc:docChgLst>
    <pc:chgData name="弘之 岡本" userId="dbbc262f0484d2ae" providerId="LiveId" clId="{2021F817-139E-4D6B-A5DC-2EC8E1579009}"/>
    <pc:docChg chg="undo custSel delSld modSld">
      <pc:chgData name="弘之 岡本" userId="dbbc262f0484d2ae" providerId="LiveId" clId="{2021F817-139E-4D6B-A5DC-2EC8E1579009}" dt="2025-10-18T09:30:53.809" v="368" actId="47"/>
      <pc:docMkLst>
        <pc:docMk/>
      </pc:docMkLst>
      <pc:sldChg chg="addSp delSp modSp mod">
        <pc:chgData name="弘之 岡本" userId="dbbc262f0484d2ae" providerId="LiveId" clId="{2021F817-139E-4D6B-A5DC-2EC8E1579009}" dt="2025-10-18T09:29:59.404" v="367" actId="208"/>
        <pc:sldMkLst>
          <pc:docMk/>
          <pc:sldMk cId="3224681367" sldId="324"/>
        </pc:sldMkLst>
      </pc:sldChg>
      <pc:sldChg chg="del">
        <pc:chgData name="弘之 岡本" userId="dbbc262f0484d2ae" providerId="LiveId" clId="{2021F817-139E-4D6B-A5DC-2EC8E1579009}" dt="2025-10-18T09:30:53.809" v="368" actId="47"/>
        <pc:sldMkLst>
          <pc:docMk/>
          <pc:sldMk cId="2639247003" sldId="32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21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99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9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0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2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27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11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05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04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90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6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97F7-5D77-4288-B55D-EB8169B257C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30F8-CA0B-40FB-A554-E1475873A5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6772886-E741-2995-5683-E77875E78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プログラミング③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FDC080BC-C2EE-7136-4C0D-B1DAEEEA0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情報</a:t>
            </a:r>
            <a:r>
              <a:rPr lang="en-US" altLang="ja-JP" dirty="0"/>
              <a:t>Ⅰ</a:t>
            </a:r>
            <a:r>
              <a:rPr lang="ja-JP" altLang="en-US" dirty="0"/>
              <a:t>　Ｎｏ．１７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39B745-DB05-BA0E-A0A3-8E1E586FDC54}"/>
              </a:ext>
            </a:extLst>
          </p:cNvPr>
          <p:cNvSpPr txBox="1"/>
          <p:nvPr/>
        </p:nvSpPr>
        <p:spPr>
          <a:xfrm>
            <a:off x="869795" y="488821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ＬＥＧＯのロボットをプログラミングで動かそう！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1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B039DAA-758E-3320-76C4-FADA2505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ＴＲＹ２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障害物をよけてぴったり止めよう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E538C7-74BF-C8AA-F8B8-ADE83FFD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4" y="3730252"/>
            <a:ext cx="3598422" cy="3069242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D6FA522-BE51-6E01-8C6D-04347ECE8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79688"/>
              </p:ext>
            </p:extLst>
          </p:nvPr>
        </p:nvGraphicFramePr>
        <p:xfrm>
          <a:off x="888380" y="1893427"/>
          <a:ext cx="3683620" cy="1325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620">
                  <a:extLst>
                    <a:ext uri="{9D8B030D-6E8A-4147-A177-3AD203B41FA5}">
                      <a16:colId xmlns:a16="http://schemas.microsoft.com/office/drawing/2014/main" val="1951651509"/>
                    </a:ext>
                  </a:extLst>
                </a:gridCol>
              </a:tblGrid>
              <a:tr h="13255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248617"/>
                  </a:ext>
                </a:extLst>
              </a:tr>
            </a:tbl>
          </a:graphicData>
        </a:graphic>
      </p:graphicFrame>
      <p:sp>
        <p:nvSpPr>
          <p:cNvPr id="7" name="楕円 6">
            <a:extLst>
              <a:ext uri="{FF2B5EF4-FFF2-40B4-BE49-F238E27FC236}">
                <a16:creationId xmlns:a16="http://schemas.microsoft.com/office/drawing/2014/main" id="{306B7045-1B9E-8C51-4B30-3FB01920B0A7}"/>
              </a:ext>
            </a:extLst>
          </p:cNvPr>
          <p:cNvSpPr/>
          <p:nvPr/>
        </p:nvSpPr>
        <p:spPr>
          <a:xfrm>
            <a:off x="3736422" y="2252288"/>
            <a:ext cx="591014" cy="5836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GOAL</a:t>
            </a:r>
            <a:endParaRPr kumimoji="1" lang="ja-JP" altLang="en-US" sz="14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10127B-D299-BD3C-4E57-E38E6445A25E}"/>
              </a:ext>
            </a:extLst>
          </p:cNvPr>
          <p:cNvSpPr/>
          <p:nvPr/>
        </p:nvSpPr>
        <p:spPr>
          <a:xfrm>
            <a:off x="2413180" y="2252288"/>
            <a:ext cx="762764" cy="583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6EC9628-CA7F-54FE-1095-9FD7BA31611A}"/>
              </a:ext>
            </a:extLst>
          </p:cNvPr>
          <p:cNvSpPr/>
          <p:nvPr/>
        </p:nvSpPr>
        <p:spPr>
          <a:xfrm>
            <a:off x="1416606" y="2081321"/>
            <a:ext cx="89210" cy="925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12F6D576-6AF9-6DEF-8E35-357B439D2335}"/>
              </a:ext>
            </a:extLst>
          </p:cNvPr>
          <p:cNvSpPr/>
          <p:nvPr/>
        </p:nvSpPr>
        <p:spPr>
          <a:xfrm>
            <a:off x="2113242" y="2052697"/>
            <a:ext cx="1362639" cy="13555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654F7A8-75FA-2D06-16A7-3E69CD482393}"/>
              </a:ext>
            </a:extLst>
          </p:cNvPr>
          <p:cNvSpPr/>
          <p:nvPr/>
        </p:nvSpPr>
        <p:spPr>
          <a:xfrm rot="19127127">
            <a:off x="1423950" y="2303579"/>
            <a:ext cx="719679" cy="119748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6C490D8-464C-5D17-5301-8B32A37F40A9}"/>
              </a:ext>
            </a:extLst>
          </p:cNvPr>
          <p:cNvSpPr/>
          <p:nvPr/>
        </p:nvSpPr>
        <p:spPr>
          <a:xfrm rot="2664097" flipV="1">
            <a:off x="3482511" y="2195425"/>
            <a:ext cx="415393" cy="14062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FB7860-C2A0-CB57-1752-17036494C0C3}"/>
              </a:ext>
            </a:extLst>
          </p:cNvPr>
          <p:cNvSpPr txBox="1"/>
          <p:nvPr/>
        </p:nvSpPr>
        <p:spPr>
          <a:xfrm>
            <a:off x="4912659" y="1893427"/>
            <a:ext cx="4087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①障害物をよける手順を</a:t>
            </a:r>
            <a:endParaRPr kumimoji="1" lang="en-US" altLang="ja-JP" sz="2800" dirty="0"/>
          </a:p>
          <a:p>
            <a:r>
              <a:rPr lang="ja-JP" altLang="en-US" sz="2800" dirty="0"/>
              <a:t>　考える</a:t>
            </a:r>
            <a:endParaRPr lang="en-US" altLang="ja-JP" sz="2800" dirty="0"/>
          </a:p>
          <a:p>
            <a:r>
              <a:rPr kumimoji="1" lang="ja-JP" altLang="en-US" sz="2800" dirty="0"/>
              <a:t>②プログラムで入力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C93447-A721-80B6-1FC1-0985EC0298D1}"/>
              </a:ext>
            </a:extLst>
          </p:cNvPr>
          <p:cNvSpPr txBox="1"/>
          <p:nvPr/>
        </p:nvSpPr>
        <p:spPr>
          <a:xfrm>
            <a:off x="659505" y="3375509"/>
            <a:ext cx="615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③ロボットを曲げるプログラムの例</a:t>
            </a:r>
            <a:endParaRPr kumimoji="1" lang="ja-JP" altLang="en-US" sz="2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E47F60-159C-2743-48B6-44B5040057AB}"/>
              </a:ext>
            </a:extLst>
          </p:cNvPr>
          <p:cNvSpPr txBox="1"/>
          <p:nvPr/>
        </p:nvSpPr>
        <p:spPr>
          <a:xfrm>
            <a:off x="4816566" y="3995816"/>
            <a:ext cx="3859549" cy="830997"/>
          </a:xfrm>
          <a:prstGeom prst="rect">
            <a:avLst/>
          </a:prstGeom>
          <a:noFill/>
          <a:ln w="190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右と左の力の割合を変える</a:t>
            </a:r>
            <a:endParaRPr kumimoji="1" lang="en-US" altLang="ja-JP" sz="2400" dirty="0"/>
          </a:p>
          <a:p>
            <a:r>
              <a:rPr lang="ja-JP" altLang="en-US" sz="2400" dirty="0"/>
              <a:t>　→少ない方に曲がる</a:t>
            </a:r>
            <a:endParaRPr kumimoji="1" lang="ja-JP" altLang="en-US" sz="2400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13BE1D5-3EB1-9B2D-0370-1FAA7D641073}"/>
              </a:ext>
            </a:extLst>
          </p:cNvPr>
          <p:cNvSpPr/>
          <p:nvPr/>
        </p:nvSpPr>
        <p:spPr>
          <a:xfrm>
            <a:off x="1128571" y="5026724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3565751-EE8A-EA96-95CE-5E55D08906E3}"/>
              </a:ext>
            </a:extLst>
          </p:cNvPr>
          <p:cNvCxnSpPr>
            <a:cxnSpLocks/>
          </p:cNvCxnSpPr>
          <p:nvPr/>
        </p:nvCxnSpPr>
        <p:spPr>
          <a:xfrm flipH="1">
            <a:off x="2023921" y="4382061"/>
            <a:ext cx="2792645" cy="882812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707ABA58-615F-9AE3-B5F3-D77395CBD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45743" r="3317" b="30917"/>
          <a:stretch>
            <a:fillRect/>
          </a:stretch>
        </p:blipFill>
        <p:spPr>
          <a:xfrm>
            <a:off x="4904530" y="5026724"/>
            <a:ext cx="3683620" cy="75769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EF3F35-CFF8-B990-CF4B-BCF1AFB252CE}"/>
              </a:ext>
            </a:extLst>
          </p:cNvPr>
          <p:cNvSpPr txBox="1"/>
          <p:nvPr/>
        </p:nvSpPr>
        <p:spPr>
          <a:xfrm>
            <a:off x="4816565" y="6163628"/>
            <a:ext cx="3859549" cy="461665"/>
          </a:xfrm>
          <a:prstGeom prst="rect">
            <a:avLst/>
          </a:prstGeom>
          <a:noFill/>
          <a:ln w="190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代わりに曲がる命令を書く</a:t>
            </a:r>
            <a:endParaRPr kumimoji="1" lang="ja-JP" altLang="en-US" sz="2400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7729E66-9164-2552-1A81-8F4B66C114C5}"/>
              </a:ext>
            </a:extLst>
          </p:cNvPr>
          <p:cNvSpPr/>
          <p:nvPr/>
        </p:nvSpPr>
        <p:spPr>
          <a:xfrm>
            <a:off x="6956612" y="4923900"/>
            <a:ext cx="1719502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B123007-FF85-D70E-D2B3-6BDE8905A58E}"/>
              </a:ext>
            </a:extLst>
          </p:cNvPr>
          <p:cNvCxnSpPr>
            <a:cxnSpLocks/>
          </p:cNvCxnSpPr>
          <p:nvPr/>
        </p:nvCxnSpPr>
        <p:spPr>
          <a:xfrm flipV="1">
            <a:off x="6379518" y="5830759"/>
            <a:ext cx="926717" cy="332869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8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B73A543-4FD5-C02D-BD9D-B44951E7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コース２は意外に難しい・・・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882F3D7-91EF-3B1C-23BD-E8FFAE7A36AA}"/>
              </a:ext>
            </a:extLst>
          </p:cNvPr>
          <p:cNvSpPr/>
          <p:nvPr/>
        </p:nvSpPr>
        <p:spPr>
          <a:xfrm>
            <a:off x="7081441" y="2591303"/>
            <a:ext cx="1077915" cy="9757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GOAL</a:t>
            </a:r>
            <a:endParaRPr kumimoji="1" lang="ja-JP" altLang="en-US" sz="2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8D594DC-E85A-2CC3-21E1-3FFDAF78F510}"/>
              </a:ext>
            </a:extLst>
          </p:cNvPr>
          <p:cNvSpPr/>
          <p:nvPr/>
        </p:nvSpPr>
        <p:spPr>
          <a:xfrm>
            <a:off x="3426759" y="2591303"/>
            <a:ext cx="1688316" cy="975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8AC17EA-C7ED-375B-E74D-E54DAA2EA2B5}"/>
              </a:ext>
            </a:extLst>
          </p:cNvPr>
          <p:cNvSpPr/>
          <p:nvPr/>
        </p:nvSpPr>
        <p:spPr>
          <a:xfrm>
            <a:off x="1523601" y="2390058"/>
            <a:ext cx="98918" cy="1691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372DC90-1A68-48DB-8E69-F755DCC82455}"/>
              </a:ext>
            </a:extLst>
          </p:cNvPr>
          <p:cNvSpPr/>
          <p:nvPr/>
        </p:nvSpPr>
        <p:spPr>
          <a:xfrm>
            <a:off x="1750741" y="2843561"/>
            <a:ext cx="992459" cy="26762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6BB5EDA-C16A-F2A8-E5D9-966DFDDBCCBC}"/>
              </a:ext>
            </a:extLst>
          </p:cNvPr>
          <p:cNvSpPr/>
          <p:nvPr/>
        </p:nvSpPr>
        <p:spPr>
          <a:xfrm rot="19183166">
            <a:off x="2763268" y="2563462"/>
            <a:ext cx="642942" cy="233788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9967C10-210F-E621-CAFD-7DD547D0CC0A}"/>
              </a:ext>
            </a:extLst>
          </p:cNvPr>
          <p:cNvSpPr/>
          <p:nvPr/>
        </p:nvSpPr>
        <p:spPr>
          <a:xfrm>
            <a:off x="3506681" y="2266444"/>
            <a:ext cx="1608393" cy="220278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9877FE6C-9C64-8588-4FB1-E4B3D57A49CE}"/>
              </a:ext>
            </a:extLst>
          </p:cNvPr>
          <p:cNvSpPr/>
          <p:nvPr/>
        </p:nvSpPr>
        <p:spPr>
          <a:xfrm rot="2624811" flipV="1">
            <a:off x="5148919" y="2572140"/>
            <a:ext cx="642942" cy="24125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B885E917-B089-8076-F801-A984C0F0860C}"/>
              </a:ext>
            </a:extLst>
          </p:cNvPr>
          <p:cNvSpPr/>
          <p:nvPr/>
        </p:nvSpPr>
        <p:spPr>
          <a:xfrm>
            <a:off x="5914254" y="2843561"/>
            <a:ext cx="992459" cy="26762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E065CA5A-8979-B996-89DC-792504F24A16}"/>
              </a:ext>
            </a:extLst>
          </p:cNvPr>
          <p:cNvSpPr/>
          <p:nvPr/>
        </p:nvSpPr>
        <p:spPr>
          <a:xfrm>
            <a:off x="2328208" y="3264882"/>
            <a:ext cx="901693" cy="405141"/>
          </a:xfrm>
          <a:prstGeom prst="wedgeRoundRectCallout">
            <a:avLst>
              <a:gd name="adj1" fmla="val -1"/>
              <a:gd name="adj2" fmla="val -10539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曲げる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E6B5C5AB-455B-A902-4569-4E393D46B5D8}"/>
              </a:ext>
            </a:extLst>
          </p:cNvPr>
          <p:cNvSpPr/>
          <p:nvPr/>
        </p:nvSpPr>
        <p:spPr>
          <a:xfrm>
            <a:off x="5463254" y="3226429"/>
            <a:ext cx="901693" cy="405141"/>
          </a:xfrm>
          <a:prstGeom prst="wedgeRoundRectCallout">
            <a:avLst>
              <a:gd name="adj1" fmla="val -1"/>
              <a:gd name="adj2" fmla="val -10539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曲げる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7A06D3E7-E6F2-58F2-D8C7-F9B81940CA4E}"/>
              </a:ext>
            </a:extLst>
          </p:cNvPr>
          <p:cNvSpPr/>
          <p:nvPr/>
        </p:nvSpPr>
        <p:spPr>
          <a:xfrm>
            <a:off x="2503868" y="1770419"/>
            <a:ext cx="901693" cy="405141"/>
          </a:xfrm>
          <a:prstGeom prst="wedgeRoundRectCallout">
            <a:avLst>
              <a:gd name="adj1" fmla="val 56887"/>
              <a:gd name="adj2" fmla="val 1037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曲げる</a:t>
            </a: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454F327-FE12-1F1D-998E-5EAEAC597DC2}"/>
              </a:ext>
            </a:extLst>
          </p:cNvPr>
          <p:cNvSpPr/>
          <p:nvPr/>
        </p:nvSpPr>
        <p:spPr>
          <a:xfrm>
            <a:off x="5019543" y="1803256"/>
            <a:ext cx="901693" cy="405141"/>
          </a:xfrm>
          <a:prstGeom prst="wedgeRoundRectCallout">
            <a:avLst>
              <a:gd name="adj1" fmla="val -42049"/>
              <a:gd name="adj2" fmla="val 9828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曲げる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E8AE5E9F-08F8-46A3-443B-77EFD66A8069}"/>
              </a:ext>
            </a:extLst>
          </p:cNvPr>
          <p:cNvSpPr/>
          <p:nvPr/>
        </p:nvSpPr>
        <p:spPr>
          <a:xfrm>
            <a:off x="1698415" y="2254513"/>
            <a:ext cx="901693" cy="405141"/>
          </a:xfrm>
          <a:prstGeom prst="wedgeRoundRectCallout">
            <a:avLst>
              <a:gd name="adj1" fmla="val -3711"/>
              <a:gd name="adj2" fmla="val 1203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進む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25B8F0BD-DFDF-8D2D-05F1-C4DBAE8A9F25}"/>
              </a:ext>
            </a:extLst>
          </p:cNvPr>
          <p:cNvSpPr/>
          <p:nvPr/>
        </p:nvSpPr>
        <p:spPr>
          <a:xfrm>
            <a:off x="5999864" y="2247839"/>
            <a:ext cx="901693" cy="405141"/>
          </a:xfrm>
          <a:prstGeom prst="wedgeRoundRectCallout">
            <a:avLst>
              <a:gd name="adj1" fmla="val -3711"/>
              <a:gd name="adj2" fmla="val 1203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進む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06E47FE2-BAA0-4AD9-8A5D-BF3A615E8234}"/>
              </a:ext>
            </a:extLst>
          </p:cNvPr>
          <p:cNvSpPr/>
          <p:nvPr/>
        </p:nvSpPr>
        <p:spPr>
          <a:xfrm>
            <a:off x="3860030" y="1631872"/>
            <a:ext cx="901693" cy="405141"/>
          </a:xfrm>
          <a:prstGeom prst="wedgeRoundRectCallout">
            <a:avLst>
              <a:gd name="adj1" fmla="val -3711"/>
              <a:gd name="adj2" fmla="val 1203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進む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F59A1BA6-4239-6E14-026D-BDA62D1BB80B}"/>
              </a:ext>
            </a:extLst>
          </p:cNvPr>
          <p:cNvSpPr/>
          <p:nvPr/>
        </p:nvSpPr>
        <p:spPr>
          <a:xfrm>
            <a:off x="3313531" y="2799627"/>
            <a:ext cx="901693" cy="405141"/>
          </a:xfrm>
          <a:prstGeom prst="wedgeRoundRectCallout">
            <a:avLst>
              <a:gd name="adj1" fmla="val -74203"/>
              <a:gd name="adj2" fmla="val -7237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進む</a:t>
            </a:r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8189C0E7-7C19-736B-0FC0-C812512E7162}"/>
              </a:ext>
            </a:extLst>
          </p:cNvPr>
          <p:cNvSpPr/>
          <p:nvPr/>
        </p:nvSpPr>
        <p:spPr>
          <a:xfrm>
            <a:off x="4502166" y="2799627"/>
            <a:ext cx="901693" cy="405141"/>
          </a:xfrm>
          <a:prstGeom prst="wedgeRoundRectCallout">
            <a:avLst>
              <a:gd name="adj1" fmla="val 48230"/>
              <a:gd name="adj2" fmla="val -861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進む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9EC032C-6852-4C53-673D-52B560FAFC6A}"/>
              </a:ext>
            </a:extLst>
          </p:cNvPr>
          <p:cNvSpPr/>
          <p:nvPr/>
        </p:nvSpPr>
        <p:spPr>
          <a:xfrm rot="1426838">
            <a:off x="1722221" y="3740910"/>
            <a:ext cx="1624477" cy="25614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56C90858-B37D-D43D-46B1-EBAB44691E28}"/>
              </a:ext>
            </a:extLst>
          </p:cNvPr>
          <p:cNvSpPr/>
          <p:nvPr/>
        </p:nvSpPr>
        <p:spPr>
          <a:xfrm>
            <a:off x="3498637" y="4057560"/>
            <a:ext cx="1624477" cy="25614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E2C36340-E802-E4DB-5B53-0885AC405761}"/>
              </a:ext>
            </a:extLst>
          </p:cNvPr>
          <p:cNvSpPr/>
          <p:nvPr/>
        </p:nvSpPr>
        <p:spPr>
          <a:xfrm rot="20099881">
            <a:off x="5316821" y="3781354"/>
            <a:ext cx="1624477" cy="25614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CAF651C4-269F-8C1C-1D92-05AEB69C8748}"/>
              </a:ext>
            </a:extLst>
          </p:cNvPr>
          <p:cNvSpPr/>
          <p:nvPr/>
        </p:nvSpPr>
        <p:spPr>
          <a:xfrm>
            <a:off x="1709128" y="4136942"/>
            <a:ext cx="901693" cy="405141"/>
          </a:xfrm>
          <a:prstGeom prst="wedgeRoundRectCallout">
            <a:avLst>
              <a:gd name="adj1" fmla="val 43284"/>
              <a:gd name="adj2" fmla="val -99893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進む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4A32CE81-0308-7D41-7181-0CF355EA0F8F}"/>
              </a:ext>
            </a:extLst>
          </p:cNvPr>
          <p:cNvSpPr/>
          <p:nvPr/>
        </p:nvSpPr>
        <p:spPr>
          <a:xfrm>
            <a:off x="6082334" y="4131584"/>
            <a:ext cx="901693" cy="405141"/>
          </a:xfrm>
          <a:prstGeom prst="wedgeRoundRectCallout">
            <a:avLst>
              <a:gd name="adj1" fmla="val -23499"/>
              <a:gd name="adj2" fmla="val -119161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進む</a:t>
            </a: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B04DFF7B-C943-BC90-1C45-AE5ED12155AE}"/>
              </a:ext>
            </a:extLst>
          </p:cNvPr>
          <p:cNvSpPr/>
          <p:nvPr/>
        </p:nvSpPr>
        <p:spPr>
          <a:xfrm>
            <a:off x="2954714" y="4453786"/>
            <a:ext cx="901693" cy="405141"/>
          </a:xfrm>
          <a:prstGeom prst="wedgeRoundRectCallout">
            <a:avLst>
              <a:gd name="adj1" fmla="val -1"/>
              <a:gd name="adj2" fmla="val -105398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曲げる</a:t>
            </a: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047424E9-E6F9-E9C2-989B-9690B0ACAF9D}"/>
              </a:ext>
            </a:extLst>
          </p:cNvPr>
          <p:cNvSpPr/>
          <p:nvPr/>
        </p:nvSpPr>
        <p:spPr>
          <a:xfrm>
            <a:off x="4953012" y="4453786"/>
            <a:ext cx="901693" cy="405141"/>
          </a:xfrm>
          <a:prstGeom prst="wedgeRoundRectCallout">
            <a:avLst>
              <a:gd name="adj1" fmla="val -1"/>
              <a:gd name="adj2" fmla="val -105398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曲げる</a:t>
            </a:r>
          </a:p>
        </p:txBody>
      </p:sp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D21E251D-1792-B933-B0F3-47F92A8ACB90}"/>
              </a:ext>
            </a:extLst>
          </p:cNvPr>
          <p:cNvSpPr/>
          <p:nvPr/>
        </p:nvSpPr>
        <p:spPr>
          <a:xfrm>
            <a:off x="3845067" y="3578183"/>
            <a:ext cx="901693" cy="405141"/>
          </a:xfrm>
          <a:prstGeom prst="wedgeRoundRectCallout">
            <a:avLst>
              <a:gd name="adj1" fmla="val -3711"/>
              <a:gd name="adj2" fmla="val 120301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進む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5409D41-A4FD-0E48-DEE6-B9D2F85CA541}"/>
              </a:ext>
            </a:extLst>
          </p:cNvPr>
          <p:cNvSpPr txBox="1"/>
          <p:nvPr/>
        </p:nvSpPr>
        <p:spPr>
          <a:xfrm>
            <a:off x="803410" y="5249407"/>
            <a:ext cx="7886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どういうコースをとるか？＝アルゴリズムを考える</a:t>
            </a:r>
            <a:endParaRPr kumimoji="1" lang="en-US" altLang="ja-JP" sz="2800" dirty="0"/>
          </a:p>
          <a:p>
            <a:r>
              <a:rPr lang="ja-JP" altLang="en-US" sz="2800" dirty="0"/>
              <a:t>　☞曲げる回数が少ない方が制御しやすい・・</a:t>
            </a:r>
            <a:endParaRPr lang="en-US" altLang="ja-JP" sz="2800" dirty="0"/>
          </a:p>
          <a:p>
            <a:r>
              <a:rPr lang="ja-JP" altLang="en-US" sz="2800" dirty="0"/>
              <a:t>　☞どの向きでどの位置でスタートするかも大切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83925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5219C-FF4B-1777-53DE-36843B92D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61A104-A501-F33A-A534-2106A803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1256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プログラムをロボットにダウンロード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FB9F91-67ED-7C4E-E5C3-2BC5BE912EAD}"/>
              </a:ext>
            </a:extLst>
          </p:cNvPr>
          <p:cNvSpPr txBox="1"/>
          <p:nvPr/>
        </p:nvSpPr>
        <p:spPr>
          <a:xfrm>
            <a:off x="628650" y="2046801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①ケーブルでＰＣとロボットを接続する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96F56C-B1F0-A338-CD0C-BD534FC3D531}"/>
              </a:ext>
            </a:extLst>
          </p:cNvPr>
          <p:cNvSpPr txBox="1"/>
          <p:nvPr/>
        </p:nvSpPr>
        <p:spPr>
          <a:xfrm>
            <a:off x="628649" y="2817766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②ロボットの電源を入れる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D7CE6E-5DEC-B3A6-11ED-C0D937DB8B9C}"/>
              </a:ext>
            </a:extLst>
          </p:cNvPr>
          <p:cNvSpPr txBox="1"/>
          <p:nvPr/>
        </p:nvSpPr>
        <p:spPr>
          <a:xfrm>
            <a:off x="628649" y="3588731"/>
            <a:ext cx="6525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③右下のダウンロードボタンが押せる</a:t>
            </a:r>
            <a:endParaRPr lang="en-US" altLang="ja-JP" sz="2800" dirty="0"/>
          </a:p>
          <a:p>
            <a:r>
              <a:rPr lang="ja-JP" altLang="en-US" sz="2800" dirty="0"/>
              <a:t>　ようになってから、ボタンを押す。</a:t>
            </a:r>
            <a:endParaRPr kumimoji="1" lang="ja-JP" altLang="en-US" sz="2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BBA79F5-B40A-5F8B-76E9-3F95240BA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82" y="2647436"/>
            <a:ext cx="1979690" cy="2631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角丸四角形吹き出し 5">
            <a:extLst>
              <a:ext uri="{FF2B5EF4-FFF2-40B4-BE49-F238E27FC236}">
                <a16:creationId xmlns:a16="http://schemas.microsoft.com/office/drawing/2014/main" id="{610FD3CC-052F-4EC1-2224-7FB0C4E63172}"/>
              </a:ext>
            </a:extLst>
          </p:cNvPr>
          <p:cNvSpPr/>
          <p:nvPr/>
        </p:nvSpPr>
        <p:spPr>
          <a:xfrm>
            <a:off x="7610263" y="2327330"/>
            <a:ext cx="1481070" cy="672922"/>
          </a:xfrm>
          <a:prstGeom prst="wedgeRoundRectCallout">
            <a:avLst>
              <a:gd name="adj1" fmla="val -45615"/>
              <a:gd name="adj2" fmla="val 2277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電源・実行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ボタン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5">
            <a:extLst>
              <a:ext uri="{FF2B5EF4-FFF2-40B4-BE49-F238E27FC236}">
                <a16:creationId xmlns:a16="http://schemas.microsoft.com/office/drawing/2014/main" id="{0810E53D-BEC9-7A2A-8776-6D5B6802F2C0}"/>
              </a:ext>
            </a:extLst>
          </p:cNvPr>
          <p:cNvSpPr/>
          <p:nvPr/>
        </p:nvSpPr>
        <p:spPr>
          <a:xfrm>
            <a:off x="5699006" y="2715040"/>
            <a:ext cx="1481070" cy="672922"/>
          </a:xfrm>
          <a:prstGeom prst="wedgeRoundRectCallout">
            <a:avLst>
              <a:gd name="adj1" fmla="val 62052"/>
              <a:gd name="adj2" fmla="val 1333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電源オフ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ボタン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0" name="角丸四角形 5">
            <a:extLst>
              <a:ext uri="{FF2B5EF4-FFF2-40B4-BE49-F238E27FC236}">
                <a16:creationId xmlns:a16="http://schemas.microsoft.com/office/drawing/2014/main" id="{0EA48C61-E518-285C-A094-4D395DA3BA14}"/>
              </a:ext>
            </a:extLst>
          </p:cNvPr>
          <p:cNvSpPr/>
          <p:nvPr/>
        </p:nvSpPr>
        <p:spPr>
          <a:xfrm>
            <a:off x="7452103" y="4106524"/>
            <a:ext cx="468351" cy="289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5">
            <a:extLst>
              <a:ext uri="{FF2B5EF4-FFF2-40B4-BE49-F238E27FC236}">
                <a16:creationId xmlns:a16="http://schemas.microsoft.com/office/drawing/2014/main" id="{CAF5DFE5-987C-2245-3859-316134B074DE}"/>
              </a:ext>
            </a:extLst>
          </p:cNvPr>
          <p:cNvSpPr/>
          <p:nvPr/>
        </p:nvSpPr>
        <p:spPr>
          <a:xfrm>
            <a:off x="7164941" y="3818734"/>
            <a:ext cx="351186" cy="2603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D7CC091-C7CA-37BD-D97A-6F6DCBB68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41" y="4542838"/>
            <a:ext cx="1569856" cy="88399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8E130730-A533-CF64-A462-D4EEE9EA7E18}"/>
              </a:ext>
            </a:extLst>
          </p:cNvPr>
          <p:cNvSpPr/>
          <p:nvPr/>
        </p:nvSpPr>
        <p:spPr>
          <a:xfrm>
            <a:off x="4644278" y="4605091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34F6457-84EF-06E4-37A0-894E49F781A8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439732" y="4457723"/>
            <a:ext cx="335667" cy="280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8F9779-09EE-F12B-4ACE-4656FE7BC0DA}"/>
              </a:ext>
            </a:extLst>
          </p:cNvPr>
          <p:cNvSpPr txBox="1"/>
          <p:nvPr/>
        </p:nvSpPr>
        <p:spPr>
          <a:xfrm>
            <a:off x="654890" y="5574203"/>
            <a:ext cx="5270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④プログラム名を「</a:t>
            </a:r>
            <a:r>
              <a:rPr lang="en-US" altLang="ja-JP" sz="2800" dirty="0"/>
              <a:t>Project1</a:t>
            </a:r>
            <a:r>
              <a:rPr lang="ja-JP" altLang="en-US" sz="2800" dirty="0"/>
              <a:t>」として</a:t>
            </a:r>
            <a:endParaRPr lang="en-US" altLang="ja-JP" sz="2800" dirty="0"/>
          </a:p>
          <a:p>
            <a:r>
              <a:rPr lang="ja-JP" altLang="en-US" sz="2800" dirty="0"/>
              <a:t>　「保存する」ボタンを押す</a:t>
            </a:r>
            <a:endParaRPr kumimoji="1" lang="ja-JP" altLang="en-US" sz="28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6D6188-BFF6-3896-DE6D-451C0FA1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12" y="5104718"/>
            <a:ext cx="2077030" cy="1632809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308B2EF-C8FA-F1A2-3542-DE23DA61C9B3}"/>
              </a:ext>
            </a:extLst>
          </p:cNvPr>
          <p:cNvCxnSpPr>
            <a:cxnSpLocks/>
          </p:cNvCxnSpPr>
          <p:nvPr/>
        </p:nvCxnSpPr>
        <p:spPr>
          <a:xfrm>
            <a:off x="5840787" y="5820438"/>
            <a:ext cx="1339289" cy="338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EA1A2BB8-75FB-62DC-51B7-04286A530086}"/>
              </a:ext>
            </a:extLst>
          </p:cNvPr>
          <p:cNvSpPr/>
          <p:nvPr/>
        </p:nvSpPr>
        <p:spPr>
          <a:xfrm>
            <a:off x="7153835" y="6001927"/>
            <a:ext cx="681318" cy="302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855AD973-D440-8BFB-7EDB-5F8C0F14732E}"/>
              </a:ext>
            </a:extLst>
          </p:cNvPr>
          <p:cNvSpPr/>
          <p:nvPr/>
        </p:nvSpPr>
        <p:spPr>
          <a:xfrm>
            <a:off x="7628192" y="6387656"/>
            <a:ext cx="681318" cy="302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2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3FB41-61C4-906A-D74B-A195CB99C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A351C9-C37E-A62E-E4C1-20CAFF9C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プログラムを実行する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F1EE06-C027-C9E9-9005-E9D983280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2994" r="57807" b="8747"/>
          <a:stretch/>
        </p:blipFill>
        <p:spPr>
          <a:xfrm rot="5400000">
            <a:off x="1052748" y="2079367"/>
            <a:ext cx="2408662" cy="39159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8EA8B1E-F2F1-5010-B20F-15F8A19FA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4" t="3388" r="53333" b="12493"/>
          <a:stretch/>
        </p:blipFill>
        <p:spPr>
          <a:xfrm rot="5400000">
            <a:off x="5172098" y="1981429"/>
            <a:ext cx="2426984" cy="41301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85425F-915F-4819-FBAF-4A4A1D09DEFD}"/>
              </a:ext>
            </a:extLst>
          </p:cNvPr>
          <p:cNvSpPr txBox="1"/>
          <p:nvPr/>
        </p:nvSpPr>
        <p:spPr>
          <a:xfrm>
            <a:off x="299113" y="5538767"/>
            <a:ext cx="413013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フォルダのイラストを選択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→Ｐｒｏｊｅｃｔ１を選択する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A09728-A1F8-BE80-729C-A72E063C0587}"/>
              </a:ext>
            </a:extLst>
          </p:cNvPr>
          <p:cNvSpPr txBox="1"/>
          <p:nvPr/>
        </p:nvSpPr>
        <p:spPr>
          <a:xfrm>
            <a:off x="4625788" y="5538767"/>
            <a:ext cx="413013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Ｐｒｏｊｅｃｔ１の中の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→Ｐｒｏ</a:t>
            </a:r>
            <a:r>
              <a:rPr kumimoji="1" lang="en-US" altLang="ja-JP" sz="2800" dirty="0" err="1">
                <a:solidFill>
                  <a:srgbClr val="FF0000"/>
                </a:solidFill>
              </a:rPr>
              <a:t>ject</a:t>
            </a:r>
            <a:r>
              <a:rPr kumimoji="1" lang="ja-JP" altLang="en-US" sz="2800" dirty="0">
                <a:solidFill>
                  <a:srgbClr val="FF0000"/>
                </a:solidFill>
              </a:rPr>
              <a:t>１を選択する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AFBD368-FF5D-E539-0F54-F6F28FFA1449}"/>
              </a:ext>
            </a:extLst>
          </p:cNvPr>
          <p:cNvCxnSpPr>
            <a:cxnSpLocks/>
          </p:cNvCxnSpPr>
          <p:nvPr/>
        </p:nvCxnSpPr>
        <p:spPr>
          <a:xfrm flipH="1" flipV="1">
            <a:off x="2337688" y="3505200"/>
            <a:ext cx="1490241" cy="2106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EB6031D-C660-FE1D-CE61-2BB1CEDC9F50}"/>
              </a:ext>
            </a:extLst>
          </p:cNvPr>
          <p:cNvCxnSpPr>
            <a:cxnSpLocks/>
          </p:cNvCxnSpPr>
          <p:nvPr/>
        </p:nvCxnSpPr>
        <p:spPr>
          <a:xfrm flipV="1">
            <a:off x="1494429" y="3991852"/>
            <a:ext cx="45400" cy="2023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1E624B2-AE6F-5EF9-C49D-C7D01E137BA2}"/>
              </a:ext>
            </a:extLst>
          </p:cNvPr>
          <p:cNvCxnSpPr>
            <a:cxnSpLocks/>
          </p:cNvCxnSpPr>
          <p:nvPr/>
        </p:nvCxnSpPr>
        <p:spPr>
          <a:xfrm flipH="1" flipV="1">
            <a:off x="5890753" y="4200815"/>
            <a:ext cx="1255211" cy="1337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EDA6530-6088-F47C-D642-B8A80A642B50}"/>
              </a:ext>
            </a:extLst>
          </p:cNvPr>
          <p:cNvSpPr/>
          <p:nvPr/>
        </p:nvSpPr>
        <p:spPr>
          <a:xfrm>
            <a:off x="1744580" y="3353453"/>
            <a:ext cx="487629" cy="341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E13297D-396B-DF70-431C-B37D51CFF3B2}"/>
              </a:ext>
            </a:extLst>
          </p:cNvPr>
          <p:cNvSpPr/>
          <p:nvPr/>
        </p:nvSpPr>
        <p:spPr>
          <a:xfrm>
            <a:off x="1098733" y="3742636"/>
            <a:ext cx="1238955" cy="230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AE58115-1594-A8F5-75AD-27428B9A22AC}"/>
              </a:ext>
            </a:extLst>
          </p:cNvPr>
          <p:cNvSpPr/>
          <p:nvPr/>
        </p:nvSpPr>
        <p:spPr>
          <a:xfrm>
            <a:off x="5165796" y="3913284"/>
            <a:ext cx="1238955" cy="341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E0AE91-992E-26F9-D315-E2B4C92FFB2E}"/>
              </a:ext>
            </a:extLst>
          </p:cNvPr>
          <p:cNvSpPr txBox="1"/>
          <p:nvPr/>
        </p:nvSpPr>
        <p:spPr>
          <a:xfrm>
            <a:off x="455759" y="1906232"/>
            <a:ext cx="531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①ロボットの「方向キー」でプログラムを　</a:t>
            </a:r>
            <a:endParaRPr kumimoji="1" lang="en-US" altLang="ja-JP" sz="2400" dirty="0"/>
          </a:p>
          <a:p>
            <a:r>
              <a:rPr lang="ja-JP" altLang="en-US" sz="2400" dirty="0"/>
              <a:t>　</a:t>
            </a:r>
            <a:r>
              <a:rPr kumimoji="1" lang="ja-JP" altLang="en-US" sz="2400" dirty="0"/>
              <a:t>選択し、実行ボタンを押す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A242AE5-0579-9399-0938-D143BEEEA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44235" r="15420" b="24268"/>
          <a:stretch>
            <a:fillRect/>
          </a:stretch>
        </p:blipFill>
        <p:spPr bwMode="auto">
          <a:xfrm>
            <a:off x="6762926" y="1878895"/>
            <a:ext cx="1752424" cy="1381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2DE7172-EEB5-5058-3B45-D61528AC42F2}"/>
              </a:ext>
            </a:extLst>
          </p:cNvPr>
          <p:cNvSpPr/>
          <p:nvPr/>
        </p:nvSpPr>
        <p:spPr>
          <a:xfrm>
            <a:off x="6962038" y="2140807"/>
            <a:ext cx="1359113" cy="917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796B995-99A2-DD5A-0786-3B0424C65636}"/>
              </a:ext>
            </a:extLst>
          </p:cNvPr>
          <p:cNvSpPr/>
          <p:nvPr/>
        </p:nvSpPr>
        <p:spPr>
          <a:xfrm>
            <a:off x="7416070" y="2375112"/>
            <a:ext cx="446135" cy="449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9BCE6F6-A509-63E3-765C-CB0206C0644B}"/>
              </a:ext>
            </a:extLst>
          </p:cNvPr>
          <p:cNvCxnSpPr>
            <a:cxnSpLocks/>
          </p:cNvCxnSpPr>
          <p:nvPr/>
        </p:nvCxnSpPr>
        <p:spPr>
          <a:xfrm>
            <a:off x="5638800" y="2173247"/>
            <a:ext cx="1323238" cy="315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05992CA-F739-8FBD-2D11-3FF443D9B43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065925" y="2561023"/>
            <a:ext cx="3350145" cy="38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F340F-1312-AA73-77D8-9DC53BC9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4A916-C193-9F9D-203A-5FD44E50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ルール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一人１回はプログラミングしてみる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C317B7-FAF1-6BCC-5351-2100E13A3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28479" cy="1052046"/>
          </a:xfrm>
        </p:spPr>
        <p:txBody>
          <a:bodyPr/>
          <a:lstStyle/>
          <a:p>
            <a:r>
              <a:rPr lang="ja-JP" altLang="en-US" dirty="0"/>
              <a:t>失敗しても構わない、試行錯誤が大切</a:t>
            </a:r>
            <a:endParaRPr lang="en-US" altLang="ja-JP" dirty="0"/>
          </a:p>
          <a:p>
            <a:r>
              <a:rPr lang="ja-JP" altLang="en-US" dirty="0"/>
              <a:t>やってみたときに観察して、次の人の改善に生かす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0ED286-6E73-6AF7-D82E-3BE318B7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6" y="2877671"/>
            <a:ext cx="8043096" cy="39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5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1D4D-0258-7C8D-1177-30DCA121B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D7068B-A450-DD20-FEF3-470CA1A2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ＴＲＹ３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0E409-C772-D4C0-4280-1BDE29305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819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75CFD-34D5-F65E-9325-C02FD0FA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D1AE23-211C-5CB8-8FC3-530BFEF7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プログラミングの準備をする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8C5385-F206-855C-23CA-9320664DF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5664"/>
            <a:ext cx="800169" cy="9068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A6BC98-1C92-90C0-21C0-736DC4D10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9"/>
          <a:stretch>
            <a:fillRect/>
          </a:stretch>
        </p:blipFill>
        <p:spPr>
          <a:xfrm>
            <a:off x="2346546" y="2997851"/>
            <a:ext cx="2700584" cy="25972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D24EF37-40DE-3315-563A-F4C62429F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24" y="5058659"/>
            <a:ext cx="3094472" cy="15898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9B91AD-C5B4-3986-6189-2D6AC9074448}"/>
              </a:ext>
            </a:extLst>
          </p:cNvPr>
          <p:cNvSpPr txBox="1"/>
          <p:nvPr/>
        </p:nvSpPr>
        <p:spPr>
          <a:xfrm>
            <a:off x="1828798" y="2082660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①デスクトップの　「ＥＶ３・・・」をクリック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617581-8DE8-302F-5F7F-D534E55B3E6C}"/>
              </a:ext>
            </a:extLst>
          </p:cNvPr>
          <p:cNvSpPr txBox="1"/>
          <p:nvPr/>
        </p:nvSpPr>
        <p:spPr>
          <a:xfrm>
            <a:off x="5047130" y="2951946"/>
            <a:ext cx="608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②「ここからスタート」は</a:t>
            </a:r>
            <a:endParaRPr lang="en-US" altLang="ja-JP" sz="2800" dirty="0"/>
          </a:p>
          <a:p>
            <a:r>
              <a:rPr kumimoji="1" lang="ja-JP" altLang="en-US" sz="2800" dirty="0"/>
              <a:t>　左上の</a:t>
            </a:r>
            <a:r>
              <a:rPr kumimoji="1" lang="en-US" altLang="ja-JP" sz="2800" dirty="0"/>
              <a:t>×</a:t>
            </a:r>
            <a:r>
              <a:rPr kumimoji="1" lang="ja-JP" altLang="en-US" sz="2800" dirty="0"/>
              <a:t>を押して閉じる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C3E28-D87E-3905-2F25-EC6C12D3F60E}"/>
              </a:ext>
            </a:extLst>
          </p:cNvPr>
          <p:cNvSpPr txBox="1"/>
          <p:nvPr/>
        </p:nvSpPr>
        <p:spPr>
          <a:xfrm>
            <a:off x="5118848" y="4370294"/>
            <a:ext cx="608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③「新しいプロジェクト」を</a:t>
            </a:r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lang="ja-JP" altLang="en-US" sz="2800" dirty="0"/>
              <a:t>クリックする</a:t>
            </a:r>
            <a:endParaRPr kumimoji="1" lang="ja-JP" altLang="en-US" sz="2800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8F3E1AA-072F-C810-43C6-A65D40CEDE0F}"/>
              </a:ext>
            </a:extLst>
          </p:cNvPr>
          <p:cNvSpPr/>
          <p:nvPr/>
        </p:nvSpPr>
        <p:spPr>
          <a:xfrm>
            <a:off x="590688" y="1935664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0A6BDC9-B46A-0CB3-4105-BB54DF85DF66}"/>
              </a:ext>
            </a:extLst>
          </p:cNvPr>
          <p:cNvSpPr/>
          <p:nvPr/>
        </p:nvSpPr>
        <p:spPr>
          <a:xfrm>
            <a:off x="2186406" y="2991735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C49AC12-8EC4-EAFF-5E11-E8646021500D}"/>
              </a:ext>
            </a:extLst>
          </p:cNvPr>
          <p:cNvSpPr/>
          <p:nvPr/>
        </p:nvSpPr>
        <p:spPr>
          <a:xfrm>
            <a:off x="7468160" y="5324401"/>
            <a:ext cx="1309936" cy="1168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58BDBF0-448D-D67F-C7FD-C029F6D65C65}"/>
              </a:ext>
            </a:extLst>
          </p:cNvPr>
          <p:cNvCxnSpPr>
            <a:stCxn id="7" idx="1"/>
            <a:endCxn id="10" idx="6"/>
          </p:cNvCxnSpPr>
          <p:nvPr/>
        </p:nvCxnSpPr>
        <p:spPr>
          <a:xfrm flipH="1">
            <a:off x="1486038" y="2344270"/>
            <a:ext cx="342760" cy="44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F27E7FC-B4AD-5147-CCC2-1F44BD8FA40E}"/>
              </a:ext>
            </a:extLst>
          </p:cNvPr>
          <p:cNvCxnSpPr>
            <a:cxnSpLocks/>
          </p:cNvCxnSpPr>
          <p:nvPr/>
        </p:nvCxnSpPr>
        <p:spPr>
          <a:xfrm flipH="1">
            <a:off x="3057243" y="3200400"/>
            <a:ext cx="2061605" cy="129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3AE14CB-70E4-F4DB-7813-C486A9AC68D6}"/>
              </a:ext>
            </a:extLst>
          </p:cNvPr>
          <p:cNvCxnSpPr>
            <a:cxnSpLocks/>
          </p:cNvCxnSpPr>
          <p:nvPr/>
        </p:nvCxnSpPr>
        <p:spPr>
          <a:xfrm>
            <a:off x="7745229" y="4860794"/>
            <a:ext cx="170606" cy="476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矢印: 上向き折線 18">
            <a:extLst>
              <a:ext uri="{FF2B5EF4-FFF2-40B4-BE49-F238E27FC236}">
                <a16:creationId xmlns:a16="http://schemas.microsoft.com/office/drawing/2014/main" id="{9ACE1B7C-D84B-F5B2-4C44-0F37E02D836B}"/>
              </a:ext>
            </a:extLst>
          </p:cNvPr>
          <p:cNvSpPr/>
          <p:nvPr/>
        </p:nvSpPr>
        <p:spPr>
          <a:xfrm rot="5400000">
            <a:off x="1236148" y="3113602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上向き折線 19">
            <a:extLst>
              <a:ext uri="{FF2B5EF4-FFF2-40B4-BE49-F238E27FC236}">
                <a16:creationId xmlns:a16="http://schemas.microsoft.com/office/drawing/2014/main" id="{E32082AF-7EA8-0F75-DF55-F2440EBB12C9}"/>
              </a:ext>
            </a:extLst>
          </p:cNvPr>
          <p:cNvSpPr/>
          <p:nvPr/>
        </p:nvSpPr>
        <p:spPr>
          <a:xfrm rot="5400000">
            <a:off x="4558552" y="5612799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99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7503-35DA-AE31-0A65-A9A08EA0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FC663-77E4-5F89-0B75-A94944B2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ＴＲＹ３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センサー・条件分岐を使おう</a:t>
            </a:r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8FF49AAC-C813-0BAB-FB7D-7F4228980E99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504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目標：壁が近づくとＵターンして戻るプログラム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4A7CDF6-E18A-2642-95DC-AF84289F5EAB}"/>
              </a:ext>
            </a:extLst>
          </p:cNvPr>
          <p:cNvSpPr/>
          <p:nvPr/>
        </p:nvSpPr>
        <p:spPr>
          <a:xfrm>
            <a:off x="2207941" y="2609386"/>
            <a:ext cx="2620537" cy="66907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ECB4973-6185-7BB0-C750-B53DDBF70DD8}"/>
              </a:ext>
            </a:extLst>
          </p:cNvPr>
          <p:cNvSpPr/>
          <p:nvPr/>
        </p:nvSpPr>
        <p:spPr>
          <a:xfrm>
            <a:off x="2843561" y="5519854"/>
            <a:ext cx="702527" cy="11039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C08C486B-B045-546C-E5A5-5A4BF84783AE}"/>
              </a:ext>
            </a:extLst>
          </p:cNvPr>
          <p:cNvSpPr/>
          <p:nvPr/>
        </p:nvSpPr>
        <p:spPr>
          <a:xfrm rot="10800000">
            <a:off x="3133492" y="3932084"/>
            <a:ext cx="178419" cy="1331292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3CEBC96A-4478-7E16-EEA8-2E78A1D530D6}"/>
              </a:ext>
            </a:extLst>
          </p:cNvPr>
          <p:cNvSpPr/>
          <p:nvPr/>
        </p:nvSpPr>
        <p:spPr>
          <a:xfrm>
            <a:off x="3166945" y="3429000"/>
            <a:ext cx="825190" cy="395868"/>
          </a:xfrm>
          <a:prstGeom prst="curved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D2ED878E-DBEF-201D-C5DE-8EE7D5248504}"/>
              </a:ext>
            </a:extLst>
          </p:cNvPr>
          <p:cNvSpPr/>
          <p:nvPr/>
        </p:nvSpPr>
        <p:spPr>
          <a:xfrm>
            <a:off x="3902925" y="3932084"/>
            <a:ext cx="178419" cy="1331292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5">
            <a:extLst>
              <a:ext uri="{FF2B5EF4-FFF2-40B4-BE49-F238E27FC236}">
                <a16:creationId xmlns:a16="http://schemas.microsoft.com/office/drawing/2014/main" id="{235266AF-0612-0A52-DA5D-EE8A6ADB9F76}"/>
              </a:ext>
            </a:extLst>
          </p:cNvPr>
          <p:cNvSpPr/>
          <p:nvPr/>
        </p:nvSpPr>
        <p:spPr>
          <a:xfrm>
            <a:off x="4456164" y="4135467"/>
            <a:ext cx="2814431" cy="924525"/>
          </a:xfrm>
          <a:prstGeom prst="wedgeRoundRectCallout">
            <a:avLst>
              <a:gd name="adj1" fmla="val -57964"/>
              <a:gd name="adj2" fmla="val -11408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超音波センサーで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距離を測定し、一定値以下だとＵターン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3D59FF-F6A8-A233-8A68-F7EC303FA211}"/>
              </a:ext>
            </a:extLst>
          </p:cNvPr>
          <p:cNvSpPr txBox="1"/>
          <p:nvPr/>
        </p:nvSpPr>
        <p:spPr>
          <a:xfrm>
            <a:off x="4081344" y="5519854"/>
            <a:ext cx="481732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開発ポイント→数字を触って実現</a:t>
            </a:r>
            <a:endParaRPr kumimoji="1" lang="en-US" altLang="ja-JP" sz="2400" dirty="0"/>
          </a:p>
          <a:p>
            <a:r>
              <a:rPr kumimoji="1" lang="ja-JP" altLang="en-US" sz="2400" dirty="0"/>
              <a:t>・壁ギリギリでＵターンさせたい</a:t>
            </a:r>
            <a:endParaRPr kumimoji="1" lang="en-US" altLang="ja-JP" sz="2400" dirty="0"/>
          </a:p>
          <a:p>
            <a:r>
              <a:rPr lang="ja-JP" altLang="en-US" sz="2400" dirty="0"/>
              <a:t>・きれいに１８０度回転させたい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402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B6735A-8A75-18BF-77DF-A8072409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ＴＲＹ３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センサー・条件分岐を使おう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1101B8-95DE-C198-AED4-0E90F8AB3003}"/>
              </a:ext>
            </a:extLst>
          </p:cNvPr>
          <p:cNvSpPr txBox="1"/>
          <p:nvPr/>
        </p:nvSpPr>
        <p:spPr>
          <a:xfrm>
            <a:off x="6090557" y="3731079"/>
            <a:ext cx="2898322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条件分岐</a:t>
            </a:r>
            <a:endParaRPr kumimoji="1" lang="en-US" altLang="ja-JP" sz="2400" dirty="0"/>
          </a:p>
          <a:p>
            <a:r>
              <a:rPr kumimoji="1" lang="ja-JP" altLang="en-US" sz="2400" dirty="0"/>
              <a:t>壁がある時、ない時</a:t>
            </a:r>
          </a:p>
        </p:txBody>
      </p:sp>
      <p:pic>
        <p:nvPicPr>
          <p:cNvPr id="8" name="図 7" descr="グラフィカル ユーザー インターフェイス">
            <a:extLst>
              <a:ext uri="{FF2B5EF4-FFF2-40B4-BE49-F238E27FC236}">
                <a16:creationId xmlns:a16="http://schemas.microsoft.com/office/drawing/2014/main" id="{A063D175-ECAF-37BC-F380-AB7D3101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9422" r="2770" b="3394"/>
          <a:stretch>
            <a:fillRect/>
          </a:stretch>
        </p:blipFill>
        <p:spPr>
          <a:xfrm>
            <a:off x="155121" y="1838839"/>
            <a:ext cx="5662209" cy="47987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7F32A4-8D9D-2ADB-1303-1689FEA59178}"/>
              </a:ext>
            </a:extLst>
          </p:cNvPr>
          <p:cNvSpPr txBox="1"/>
          <p:nvPr/>
        </p:nvSpPr>
        <p:spPr>
          <a:xfrm>
            <a:off x="5942197" y="2742200"/>
            <a:ext cx="3046681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距離センサーの設定</a:t>
            </a:r>
            <a:endParaRPr kumimoji="1" lang="en-US" altLang="ja-JP" sz="2400" dirty="0"/>
          </a:p>
          <a:p>
            <a:r>
              <a:rPr lang="en-US" altLang="ja-JP" sz="2000" dirty="0"/>
              <a:t>※</a:t>
            </a:r>
            <a:r>
              <a:rPr lang="ja-JP" altLang="en-US" sz="2000" dirty="0"/>
              <a:t>番号はセンサーの場所</a:t>
            </a:r>
            <a:endParaRPr kumimoji="1" lang="ja-JP" altLang="en-US" sz="16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E0CBD25-1944-2915-E6E7-E1901274345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808764" y="3126921"/>
            <a:ext cx="1133433" cy="6041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749A59B-6EB6-CA40-BF55-4EFDC91D9056}"/>
              </a:ext>
            </a:extLst>
          </p:cNvPr>
          <p:cNvCxnSpPr>
            <a:cxnSpLocks/>
          </p:cNvCxnSpPr>
          <p:nvPr/>
        </p:nvCxnSpPr>
        <p:spPr>
          <a:xfrm flipH="1">
            <a:off x="5706836" y="4096663"/>
            <a:ext cx="38372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885C76-5C7F-E6B0-6952-C970FFD00CAC}"/>
              </a:ext>
            </a:extLst>
          </p:cNvPr>
          <p:cNvSpPr txBox="1"/>
          <p:nvPr/>
        </p:nvSpPr>
        <p:spPr>
          <a:xfrm>
            <a:off x="5942197" y="2056273"/>
            <a:ext cx="1761084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繰返し命令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772B043-0285-ED92-7EC8-EB12C92A5160}"/>
              </a:ext>
            </a:extLst>
          </p:cNvPr>
          <p:cNvCxnSpPr>
            <a:cxnSpLocks/>
          </p:cNvCxnSpPr>
          <p:nvPr/>
        </p:nvCxnSpPr>
        <p:spPr>
          <a:xfrm flipH="1">
            <a:off x="2041071" y="2287105"/>
            <a:ext cx="3886436" cy="131334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955A684-C28C-7808-CAAD-72DEACF4A9A0}"/>
              </a:ext>
            </a:extLst>
          </p:cNvPr>
          <p:cNvSpPr txBox="1"/>
          <p:nvPr/>
        </p:nvSpPr>
        <p:spPr>
          <a:xfrm>
            <a:off x="6580414" y="4795085"/>
            <a:ext cx="2408464" cy="461665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U</a:t>
            </a:r>
            <a:r>
              <a:rPr kumimoji="1" lang="ja-JP" altLang="en-US" sz="2400" dirty="0"/>
              <a:t>ターンする命令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F93DC7D-1077-B9D4-C082-F9D042C19C27}"/>
              </a:ext>
            </a:extLst>
          </p:cNvPr>
          <p:cNvSpPr txBox="1"/>
          <p:nvPr/>
        </p:nvSpPr>
        <p:spPr>
          <a:xfrm>
            <a:off x="6580414" y="5489759"/>
            <a:ext cx="2408464" cy="461665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直進する命令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C9CE69E-6186-BC9B-5E5B-526D5023FBDC}"/>
              </a:ext>
            </a:extLst>
          </p:cNvPr>
          <p:cNvCxnSpPr>
            <a:cxnSpLocks/>
          </p:cNvCxnSpPr>
          <p:nvPr/>
        </p:nvCxnSpPr>
        <p:spPr>
          <a:xfrm flipH="1" flipV="1">
            <a:off x="5817330" y="4718957"/>
            <a:ext cx="763084" cy="318759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4AB7A77-41CC-268B-6175-0A594981E545}"/>
              </a:ext>
            </a:extLst>
          </p:cNvPr>
          <p:cNvCxnSpPr>
            <a:cxnSpLocks/>
          </p:cNvCxnSpPr>
          <p:nvPr/>
        </p:nvCxnSpPr>
        <p:spPr>
          <a:xfrm flipH="1" flipV="1">
            <a:off x="5817330" y="5559879"/>
            <a:ext cx="763084" cy="193154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E7C39B2-34A8-F7B1-BC35-63ED87D1FC5D}"/>
              </a:ext>
            </a:extLst>
          </p:cNvPr>
          <p:cNvSpPr/>
          <p:nvPr/>
        </p:nvSpPr>
        <p:spPr>
          <a:xfrm>
            <a:off x="3469821" y="3804557"/>
            <a:ext cx="644979" cy="21468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B6B710C-BE3E-B489-BAAE-9FCFAFB8F9CC}"/>
              </a:ext>
            </a:extLst>
          </p:cNvPr>
          <p:cNvSpPr txBox="1"/>
          <p:nvPr/>
        </p:nvSpPr>
        <p:spPr>
          <a:xfrm>
            <a:off x="2290458" y="6332656"/>
            <a:ext cx="338766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変えるのはこの数字だけ</a:t>
            </a:r>
            <a:endParaRPr kumimoji="1" lang="ja-JP" altLang="en-US" sz="2400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1D300A-8421-3962-F2F0-911DBE2C8CF8}"/>
              </a:ext>
            </a:extLst>
          </p:cNvPr>
          <p:cNvCxnSpPr>
            <a:cxnSpLocks/>
          </p:cNvCxnSpPr>
          <p:nvPr/>
        </p:nvCxnSpPr>
        <p:spPr>
          <a:xfrm flipV="1">
            <a:off x="3800191" y="5951424"/>
            <a:ext cx="0" cy="372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8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4B7FD-2640-7F7B-C3D8-B7FBE314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DF5BC-09E2-DEE0-E838-6A012630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プログラミングの準備をする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74F25-0835-BD39-AD4A-B8D4C328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5664"/>
            <a:ext cx="800169" cy="9068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D6F7B4-DE73-F025-A5DE-6274E9DCC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9"/>
          <a:stretch>
            <a:fillRect/>
          </a:stretch>
        </p:blipFill>
        <p:spPr>
          <a:xfrm>
            <a:off x="2346546" y="2997851"/>
            <a:ext cx="2700584" cy="25972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5A3B050-69F2-736E-75B9-9EDD867AD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24" y="5058659"/>
            <a:ext cx="3094472" cy="15898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D54CEA-3DBD-D1A7-52AE-97EA47931161}"/>
              </a:ext>
            </a:extLst>
          </p:cNvPr>
          <p:cNvSpPr txBox="1"/>
          <p:nvPr/>
        </p:nvSpPr>
        <p:spPr>
          <a:xfrm>
            <a:off x="1828798" y="2082660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①デスクトップの　「ＥＶ３・・・」をクリック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D00ABA-501C-84CB-0911-4C26CD5023EC}"/>
              </a:ext>
            </a:extLst>
          </p:cNvPr>
          <p:cNvSpPr txBox="1"/>
          <p:nvPr/>
        </p:nvSpPr>
        <p:spPr>
          <a:xfrm>
            <a:off x="5047130" y="2951946"/>
            <a:ext cx="608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②「ここからスタート」は</a:t>
            </a:r>
            <a:endParaRPr lang="en-US" altLang="ja-JP" sz="2800" dirty="0"/>
          </a:p>
          <a:p>
            <a:r>
              <a:rPr kumimoji="1" lang="ja-JP" altLang="en-US" sz="2800" dirty="0"/>
              <a:t>　左上の</a:t>
            </a:r>
            <a:r>
              <a:rPr kumimoji="1" lang="en-US" altLang="ja-JP" sz="2800" dirty="0"/>
              <a:t>×</a:t>
            </a:r>
            <a:r>
              <a:rPr kumimoji="1" lang="ja-JP" altLang="en-US" sz="2800" dirty="0"/>
              <a:t>を押して閉じる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810A2C-C84D-DCEC-2969-1BAA1D657C70}"/>
              </a:ext>
            </a:extLst>
          </p:cNvPr>
          <p:cNvSpPr txBox="1"/>
          <p:nvPr/>
        </p:nvSpPr>
        <p:spPr>
          <a:xfrm>
            <a:off x="5118848" y="4370294"/>
            <a:ext cx="608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③「新しいプロジェクト」を</a:t>
            </a:r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lang="ja-JP" altLang="en-US" sz="2800" dirty="0"/>
              <a:t>クリックする</a:t>
            </a:r>
            <a:endParaRPr kumimoji="1" lang="ja-JP" altLang="en-US" sz="2800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D0A4784-1158-38B6-A538-8C06BF28F54D}"/>
              </a:ext>
            </a:extLst>
          </p:cNvPr>
          <p:cNvSpPr/>
          <p:nvPr/>
        </p:nvSpPr>
        <p:spPr>
          <a:xfrm>
            <a:off x="590688" y="1935664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FD9A0E7-B45C-D6D9-DEA2-0AD3A9B7E7CA}"/>
              </a:ext>
            </a:extLst>
          </p:cNvPr>
          <p:cNvSpPr/>
          <p:nvPr/>
        </p:nvSpPr>
        <p:spPr>
          <a:xfrm>
            <a:off x="2186406" y="2991735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88991E1-F713-A475-5B8B-2BCA0EB2A074}"/>
              </a:ext>
            </a:extLst>
          </p:cNvPr>
          <p:cNvSpPr/>
          <p:nvPr/>
        </p:nvSpPr>
        <p:spPr>
          <a:xfrm>
            <a:off x="7468160" y="5324401"/>
            <a:ext cx="1309936" cy="1168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E78AE48-1D40-CCE8-6525-98DC06ADFA33}"/>
              </a:ext>
            </a:extLst>
          </p:cNvPr>
          <p:cNvCxnSpPr>
            <a:stCxn id="7" idx="1"/>
            <a:endCxn id="10" idx="6"/>
          </p:cNvCxnSpPr>
          <p:nvPr/>
        </p:nvCxnSpPr>
        <p:spPr>
          <a:xfrm flipH="1">
            <a:off x="1486038" y="2344270"/>
            <a:ext cx="342760" cy="44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797B53B-24EB-DB94-D31E-8606F1D98679}"/>
              </a:ext>
            </a:extLst>
          </p:cNvPr>
          <p:cNvCxnSpPr>
            <a:cxnSpLocks/>
          </p:cNvCxnSpPr>
          <p:nvPr/>
        </p:nvCxnSpPr>
        <p:spPr>
          <a:xfrm flipH="1">
            <a:off x="3057243" y="3200400"/>
            <a:ext cx="2061605" cy="129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22E3797-9CE4-6E05-2342-22126C51CE10}"/>
              </a:ext>
            </a:extLst>
          </p:cNvPr>
          <p:cNvCxnSpPr>
            <a:cxnSpLocks/>
          </p:cNvCxnSpPr>
          <p:nvPr/>
        </p:nvCxnSpPr>
        <p:spPr>
          <a:xfrm>
            <a:off x="7745229" y="4860794"/>
            <a:ext cx="170606" cy="476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矢印: 上向き折線 18">
            <a:extLst>
              <a:ext uri="{FF2B5EF4-FFF2-40B4-BE49-F238E27FC236}">
                <a16:creationId xmlns:a16="http://schemas.microsoft.com/office/drawing/2014/main" id="{3CF9752F-4F8E-1F19-5AE0-10B94E8ECC23}"/>
              </a:ext>
            </a:extLst>
          </p:cNvPr>
          <p:cNvSpPr/>
          <p:nvPr/>
        </p:nvSpPr>
        <p:spPr>
          <a:xfrm rot="5400000">
            <a:off x="1236148" y="3113602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上向き折線 19">
            <a:extLst>
              <a:ext uri="{FF2B5EF4-FFF2-40B4-BE49-F238E27FC236}">
                <a16:creationId xmlns:a16="http://schemas.microsoft.com/office/drawing/2014/main" id="{F7C7C353-2528-7AA1-E79F-212E34FC63A9}"/>
              </a:ext>
            </a:extLst>
          </p:cNvPr>
          <p:cNvSpPr/>
          <p:nvPr/>
        </p:nvSpPr>
        <p:spPr>
          <a:xfrm rot="5400000">
            <a:off x="4558552" y="5612799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2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0EEC576-2470-F21D-7079-4AD68A40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ＴＲＹ１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23ED976-9107-9649-2C5C-24EEDA615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（説明１０分＋実習で２０分）</a:t>
            </a:r>
          </a:p>
        </p:txBody>
      </p:sp>
    </p:spTree>
    <p:extLst>
      <p:ext uri="{BB962C8B-B14F-4D97-AF65-F5344CB8AC3E}">
        <p14:creationId xmlns:p14="http://schemas.microsoft.com/office/powerpoint/2010/main" val="41912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47A5-8B40-6634-AC16-D14F03988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1F18B-D16E-9EBD-DBDC-09B34C2B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ルール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一人１回はプログラミングしてみる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F3FC87-F700-397E-FE6A-780A16886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28479" cy="1052046"/>
          </a:xfrm>
        </p:spPr>
        <p:txBody>
          <a:bodyPr/>
          <a:lstStyle/>
          <a:p>
            <a:r>
              <a:rPr lang="ja-JP" altLang="en-US" dirty="0"/>
              <a:t>失敗しても構わない、試行錯誤が大切</a:t>
            </a:r>
            <a:endParaRPr lang="en-US" altLang="ja-JP" dirty="0"/>
          </a:p>
          <a:p>
            <a:r>
              <a:rPr lang="ja-JP" altLang="en-US" dirty="0"/>
              <a:t>やってみたときに観察して、次の人の改善に生かす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381B5A-9234-AAC5-DCB3-BDCF95E43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6" y="2877671"/>
            <a:ext cx="8043096" cy="39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1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FB933-9BA8-78F3-9443-3E20C9F6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0C44F3-3DBF-44AC-53FD-C06D8CE8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プログラムを実行する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82B610-C14A-3D26-4756-33C6DE90F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2994" r="57807" b="8747"/>
          <a:stretch/>
        </p:blipFill>
        <p:spPr>
          <a:xfrm rot="5400000">
            <a:off x="1052748" y="2079367"/>
            <a:ext cx="2408662" cy="39159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E93958A-40D7-5310-563F-96EB8B767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4" t="3388" r="53333" b="12493"/>
          <a:stretch/>
        </p:blipFill>
        <p:spPr>
          <a:xfrm rot="5400000">
            <a:off x="5172098" y="1981429"/>
            <a:ext cx="2426984" cy="41301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DD0AD9-7D85-E4B6-4187-B77A99DD9445}"/>
              </a:ext>
            </a:extLst>
          </p:cNvPr>
          <p:cNvSpPr txBox="1"/>
          <p:nvPr/>
        </p:nvSpPr>
        <p:spPr>
          <a:xfrm>
            <a:off x="299113" y="5538767"/>
            <a:ext cx="413013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フォルダのイラストを選択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→Ｐｒｏｊｅｃｔ１を選択する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FC0C8F-7759-17D0-945B-FB8137C3338D}"/>
              </a:ext>
            </a:extLst>
          </p:cNvPr>
          <p:cNvSpPr txBox="1"/>
          <p:nvPr/>
        </p:nvSpPr>
        <p:spPr>
          <a:xfrm>
            <a:off x="4625788" y="5538767"/>
            <a:ext cx="413013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Ｐｒｏｊｅｃｔ１の中の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→Ｐｒｏ</a:t>
            </a:r>
            <a:r>
              <a:rPr kumimoji="1" lang="en-US" altLang="ja-JP" sz="2800" dirty="0" err="1">
                <a:solidFill>
                  <a:srgbClr val="FF0000"/>
                </a:solidFill>
              </a:rPr>
              <a:t>ject</a:t>
            </a:r>
            <a:r>
              <a:rPr kumimoji="1" lang="ja-JP" altLang="en-US" sz="2800" dirty="0">
                <a:solidFill>
                  <a:srgbClr val="FF0000"/>
                </a:solidFill>
              </a:rPr>
              <a:t>１を選択する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0A2135C-865A-D81A-709D-249D6A71387D}"/>
              </a:ext>
            </a:extLst>
          </p:cNvPr>
          <p:cNvCxnSpPr>
            <a:cxnSpLocks/>
          </p:cNvCxnSpPr>
          <p:nvPr/>
        </p:nvCxnSpPr>
        <p:spPr>
          <a:xfrm flipH="1" flipV="1">
            <a:off x="2337688" y="3505200"/>
            <a:ext cx="1490241" cy="2106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4681356-3C1A-103B-72A7-E5B5693FF523}"/>
              </a:ext>
            </a:extLst>
          </p:cNvPr>
          <p:cNvCxnSpPr>
            <a:cxnSpLocks/>
          </p:cNvCxnSpPr>
          <p:nvPr/>
        </p:nvCxnSpPr>
        <p:spPr>
          <a:xfrm flipV="1">
            <a:off x="1494429" y="3991852"/>
            <a:ext cx="45400" cy="2023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C0D02A9-DAC3-D1B9-E749-533297F1B8AB}"/>
              </a:ext>
            </a:extLst>
          </p:cNvPr>
          <p:cNvCxnSpPr>
            <a:cxnSpLocks/>
          </p:cNvCxnSpPr>
          <p:nvPr/>
        </p:nvCxnSpPr>
        <p:spPr>
          <a:xfrm flipH="1" flipV="1">
            <a:off x="5890753" y="4200815"/>
            <a:ext cx="1255211" cy="1337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950783E-B88B-92DE-992D-E8BD3690B800}"/>
              </a:ext>
            </a:extLst>
          </p:cNvPr>
          <p:cNvSpPr/>
          <p:nvPr/>
        </p:nvSpPr>
        <p:spPr>
          <a:xfrm>
            <a:off x="1744580" y="3353453"/>
            <a:ext cx="487629" cy="341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D77EF29-BB10-D4D3-941E-8F6E750D9B31}"/>
              </a:ext>
            </a:extLst>
          </p:cNvPr>
          <p:cNvSpPr/>
          <p:nvPr/>
        </p:nvSpPr>
        <p:spPr>
          <a:xfrm>
            <a:off x="1098733" y="3742636"/>
            <a:ext cx="1238955" cy="230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4D4AD36-0232-1D3F-23A8-76B46A196DA0}"/>
              </a:ext>
            </a:extLst>
          </p:cNvPr>
          <p:cNvSpPr/>
          <p:nvPr/>
        </p:nvSpPr>
        <p:spPr>
          <a:xfrm>
            <a:off x="5165796" y="3913284"/>
            <a:ext cx="1238955" cy="341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AE9C29-6D33-CB78-9448-79D0B5CC92DA}"/>
              </a:ext>
            </a:extLst>
          </p:cNvPr>
          <p:cNvSpPr txBox="1"/>
          <p:nvPr/>
        </p:nvSpPr>
        <p:spPr>
          <a:xfrm>
            <a:off x="455759" y="1906232"/>
            <a:ext cx="531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①ロボットの「方向キー」でプログラムを　</a:t>
            </a:r>
            <a:endParaRPr kumimoji="1" lang="en-US" altLang="ja-JP" sz="2400" dirty="0"/>
          </a:p>
          <a:p>
            <a:r>
              <a:rPr lang="ja-JP" altLang="en-US" sz="2400" dirty="0"/>
              <a:t>　</a:t>
            </a:r>
            <a:r>
              <a:rPr kumimoji="1" lang="ja-JP" altLang="en-US" sz="2400" dirty="0"/>
              <a:t>選択し、実行ボタンを押す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0BA5387-34EC-35B9-8277-920378461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44235" r="15420" b="24268"/>
          <a:stretch>
            <a:fillRect/>
          </a:stretch>
        </p:blipFill>
        <p:spPr bwMode="auto">
          <a:xfrm>
            <a:off x="6762926" y="1878895"/>
            <a:ext cx="1752424" cy="1381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775BA9B-0E8D-A2E8-6634-91F79C02ECBA}"/>
              </a:ext>
            </a:extLst>
          </p:cNvPr>
          <p:cNvSpPr/>
          <p:nvPr/>
        </p:nvSpPr>
        <p:spPr>
          <a:xfrm>
            <a:off x="6962038" y="2140807"/>
            <a:ext cx="1359113" cy="917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2C7C1C3-37B6-D699-7F09-12B4FA520AD8}"/>
              </a:ext>
            </a:extLst>
          </p:cNvPr>
          <p:cNvSpPr/>
          <p:nvPr/>
        </p:nvSpPr>
        <p:spPr>
          <a:xfrm>
            <a:off x="7416070" y="2375112"/>
            <a:ext cx="446135" cy="449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B6387A6-71ED-5C38-A673-E8A53C98A873}"/>
              </a:ext>
            </a:extLst>
          </p:cNvPr>
          <p:cNvCxnSpPr>
            <a:cxnSpLocks/>
          </p:cNvCxnSpPr>
          <p:nvPr/>
        </p:nvCxnSpPr>
        <p:spPr>
          <a:xfrm>
            <a:off x="5638800" y="2173247"/>
            <a:ext cx="1323238" cy="315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6AF2D2F-C05D-383B-3293-A81560DC31FF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065925" y="2561023"/>
            <a:ext cx="3350145" cy="38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53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8CC10C-1F75-720A-7BE7-121345BD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振り返り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A029A9-5F5A-2DA0-CCE8-E8E796226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No.17</a:t>
            </a:r>
            <a:r>
              <a:rPr lang="ja-JP" altLang="en-US" dirty="0"/>
              <a:t>の授業で学んだこと、思ったこと、考えたことを箇条書きで３つ書きましょう。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1623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1939F-0DE8-038F-E6F6-E5985FEA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プログラミングの準備をする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0C06E4-D261-EBA1-227C-F079DF5D3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5664"/>
            <a:ext cx="800169" cy="9068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B53EC19-0C7F-5EC2-30A5-ECF72ADC7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9"/>
          <a:stretch>
            <a:fillRect/>
          </a:stretch>
        </p:blipFill>
        <p:spPr>
          <a:xfrm>
            <a:off x="2346546" y="2997851"/>
            <a:ext cx="2700584" cy="25972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AAF03E1-23DF-E22E-1C30-79A41D5E9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24" y="5058659"/>
            <a:ext cx="3094472" cy="15898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C91844-0717-174C-F1D8-236369CA9B0D}"/>
              </a:ext>
            </a:extLst>
          </p:cNvPr>
          <p:cNvSpPr txBox="1"/>
          <p:nvPr/>
        </p:nvSpPr>
        <p:spPr>
          <a:xfrm>
            <a:off x="1828798" y="2082660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①デスクトップの　「ＥＶ３・・・」をクリック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1B4BE-287D-D634-190C-C2874C74F4EE}"/>
              </a:ext>
            </a:extLst>
          </p:cNvPr>
          <p:cNvSpPr txBox="1"/>
          <p:nvPr/>
        </p:nvSpPr>
        <p:spPr>
          <a:xfrm>
            <a:off x="5047130" y="2951946"/>
            <a:ext cx="608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②「ここからスタート」は</a:t>
            </a:r>
            <a:endParaRPr lang="en-US" altLang="ja-JP" sz="2800" dirty="0"/>
          </a:p>
          <a:p>
            <a:r>
              <a:rPr kumimoji="1" lang="ja-JP" altLang="en-US" sz="2800" dirty="0"/>
              <a:t>　左上の</a:t>
            </a:r>
            <a:r>
              <a:rPr kumimoji="1" lang="en-US" altLang="ja-JP" sz="2800" dirty="0"/>
              <a:t>×</a:t>
            </a:r>
            <a:r>
              <a:rPr kumimoji="1" lang="ja-JP" altLang="en-US" sz="2800" dirty="0"/>
              <a:t>を押して閉じる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37D009-1923-72EE-4B3B-8F545C978E65}"/>
              </a:ext>
            </a:extLst>
          </p:cNvPr>
          <p:cNvSpPr txBox="1"/>
          <p:nvPr/>
        </p:nvSpPr>
        <p:spPr>
          <a:xfrm>
            <a:off x="5118848" y="4370294"/>
            <a:ext cx="608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③「新しいプロジェクト」を</a:t>
            </a:r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lang="ja-JP" altLang="en-US" sz="2800" dirty="0"/>
              <a:t>クリックする</a:t>
            </a:r>
            <a:endParaRPr kumimoji="1" lang="ja-JP" altLang="en-US" sz="2800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A97A209-C13F-B97A-030E-4A20300876BC}"/>
              </a:ext>
            </a:extLst>
          </p:cNvPr>
          <p:cNvSpPr/>
          <p:nvPr/>
        </p:nvSpPr>
        <p:spPr>
          <a:xfrm>
            <a:off x="590688" y="1935664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699F59A-61D9-39A0-8DDE-194290F613FE}"/>
              </a:ext>
            </a:extLst>
          </p:cNvPr>
          <p:cNvSpPr/>
          <p:nvPr/>
        </p:nvSpPr>
        <p:spPr>
          <a:xfrm>
            <a:off x="2186406" y="2991735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292FE158-D246-A3E4-F2C4-DF20D306A674}"/>
              </a:ext>
            </a:extLst>
          </p:cNvPr>
          <p:cNvSpPr/>
          <p:nvPr/>
        </p:nvSpPr>
        <p:spPr>
          <a:xfrm>
            <a:off x="7468160" y="5324401"/>
            <a:ext cx="1309936" cy="1168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2B3F834-03BA-B8F9-CBB0-9C40343643BD}"/>
              </a:ext>
            </a:extLst>
          </p:cNvPr>
          <p:cNvCxnSpPr>
            <a:stCxn id="7" idx="1"/>
            <a:endCxn id="10" idx="6"/>
          </p:cNvCxnSpPr>
          <p:nvPr/>
        </p:nvCxnSpPr>
        <p:spPr>
          <a:xfrm flipH="1">
            <a:off x="1486038" y="2344270"/>
            <a:ext cx="342760" cy="44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8A4B977-6628-DBF1-C0C9-518AED7A7723}"/>
              </a:ext>
            </a:extLst>
          </p:cNvPr>
          <p:cNvCxnSpPr>
            <a:cxnSpLocks/>
          </p:cNvCxnSpPr>
          <p:nvPr/>
        </p:nvCxnSpPr>
        <p:spPr>
          <a:xfrm flipH="1">
            <a:off x="3057243" y="3200400"/>
            <a:ext cx="2061605" cy="129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A8B3DD5-0797-F55D-FCBC-350C0A17384D}"/>
              </a:ext>
            </a:extLst>
          </p:cNvPr>
          <p:cNvCxnSpPr>
            <a:cxnSpLocks/>
          </p:cNvCxnSpPr>
          <p:nvPr/>
        </p:nvCxnSpPr>
        <p:spPr>
          <a:xfrm>
            <a:off x="7745229" y="4860794"/>
            <a:ext cx="170606" cy="476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矢印: 上向き折線 18">
            <a:extLst>
              <a:ext uri="{FF2B5EF4-FFF2-40B4-BE49-F238E27FC236}">
                <a16:creationId xmlns:a16="http://schemas.microsoft.com/office/drawing/2014/main" id="{39095ED4-6DC3-A8BC-2F8A-B5BF5A4A8F24}"/>
              </a:ext>
            </a:extLst>
          </p:cNvPr>
          <p:cNvSpPr/>
          <p:nvPr/>
        </p:nvSpPr>
        <p:spPr>
          <a:xfrm rot="5400000">
            <a:off x="1236148" y="3113602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上向き折線 19">
            <a:extLst>
              <a:ext uri="{FF2B5EF4-FFF2-40B4-BE49-F238E27FC236}">
                <a16:creationId xmlns:a16="http://schemas.microsoft.com/office/drawing/2014/main" id="{AFDDEDBC-037B-CE39-FC94-A3EF73D39A2B}"/>
              </a:ext>
            </a:extLst>
          </p:cNvPr>
          <p:cNvSpPr/>
          <p:nvPr/>
        </p:nvSpPr>
        <p:spPr>
          <a:xfrm rot="5400000">
            <a:off x="4558552" y="5612799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11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62395E-DEFB-54D8-9F28-94460118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ＴＲＹ１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まっすぐ走らせてゴールでとめる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B4A278-43D6-9FE8-6BCF-A79D4C4E0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813303"/>
            <a:ext cx="4542609" cy="23194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23757-0842-7033-5372-60261DF20A2F}"/>
              </a:ext>
            </a:extLst>
          </p:cNvPr>
          <p:cNvSpPr txBox="1"/>
          <p:nvPr/>
        </p:nvSpPr>
        <p:spPr>
          <a:xfrm>
            <a:off x="4715435" y="2510117"/>
            <a:ext cx="4195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←　最初に使うモーターを指定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※</a:t>
            </a:r>
            <a:r>
              <a:rPr kumimoji="1" lang="ja-JP" altLang="en-US" sz="2400" dirty="0"/>
              <a:t>右と左は別のモーター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3FBCB2-407F-1698-B950-0A55CBB6F37A}"/>
              </a:ext>
            </a:extLst>
          </p:cNvPr>
          <p:cNvSpPr txBox="1"/>
          <p:nvPr/>
        </p:nvSpPr>
        <p:spPr>
          <a:xfrm>
            <a:off x="768467" y="4419600"/>
            <a:ext cx="4096871" cy="1569660"/>
          </a:xfrm>
          <a:prstGeom prst="rect">
            <a:avLst/>
          </a:prstGeom>
          <a:noFill/>
          <a:ln w="190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右と左の力の割合を指定する</a:t>
            </a:r>
            <a:endParaRPr kumimoji="1" lang="en-US" altLang="ja-JP" sz="2400" dirty="0"/>
          </a:p>
          <a:p>
            <a:r>
              <a:rPr lang="ja-JP" altLang="en-US" sz="2400" dirty="0"/>
              <a:t>・両方同じ＝まっすぐ進む</a:t>
            </a:r>
            <a:endParaRPr lang="en-US" altLang="ja-JP" sz="2400" dirty="0"/>
          </a:p>
          <a:p>
            <a:r>
              <a:rPr kumimoji="1" lang="ja-JP" altLang="en-US" sz="2400" dirty="0"/>
              <a:t>・片方を少なくする</a:t>
            </a:r>
            <a:endParaRPr kumimoji="1" lang="en-US" altLang="ja-JP" sz="2400" dirty="0"/>
          </a:p>
          <a:p>
            <a:r>
              <a:rPr lang="ja-JP" altLang="en-US" sz="2400" dirty="0"/>
              <a:t>　　</a:t>
            </a:r>
            <a:r>
              <a:rPr kumimoji="1" lang="ja-JP" altLang="en-US" sz="2400" dirty="0"/>
              <a:t>＝少ない方に曲がる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B4473E-1D4A-C64A-CAE3-78885F02E553}"/>
              </a:ext>
            </a:extLst>
          </p:cNvPr>
          <p:cNvSpPr txBox="1"/>
          <p:nvPr/>
        </p:nvSpPr>
        <p:spPr>
          <a:xfrm>
            <a:off x="5047129" y="3702423"/>
            <a:ext cx="3635327" cy="1200329"/>
          </a:xfrm>
          <a:prstGeom prst="rect">
            <a:avLst/>
          </a:prstGeom>
          <a:noFill/>
          <a:ln w="190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何回転するか指定する</a:t>
            </a:r>
            <a:endParaRPr kumimoji="1" lang="en-US" altLang="ja-JP" sz="2400" dirty="0"/>
          </a:p>
          <a:p>
            <a:r>
              <a:rPr lang="ja-JP" altLang="en-US" sz="2400" dirty="0"/>
              <a:t>・回転数を増やす</a:t>
            </a:r>
            <a:endParaRPr lang="en-US" altLang="ja-JP" sz="2400" dirty="0"/>
          </a:p>
          <a:p>
            <a:r>
              <a:rPr kumimoji="1" lang="ja-JP" altLang="en-US" sz="2400" dirty="0"/>
              <a:t>　　　　　　　→多く長く進む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4249D2F-678F-9F07-073C-5BC58636EDB4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325906" y="3429000"/>
            <a:ext cx="1721223" cy="873588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84DFA96-D341-4861-6F5F-C6E8F7AB7F21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2232212" y="3550024"/>
            <a:ext cx="584691" cy="869576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D4BCFD6-235F-07B6-055B-7051F0158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69796"/>
              </p:ext>
            </p:extLst>
          </p:nvPr>
        </p:nvGraphicFramePr>
        <p:xfrm>
          <a:off x="5227298" y="5404578"/>
          <a:ext cx="3683620" cy="1325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620">
                  <a:extLst>
                    <a:ext uri="{9D8B030D-6E8A-4147-A177-3AD203B41FA5}">
                      <a16:colId xmlns:a16="http://schemas.microsoft.com/office/drawing/2014/main" val="1951651509"/>
                    </a:ext>
                  </a:extLst>
                </a:gridCol>
              </a:tblGrid>
              <a:tr h="13255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248617"/>
                  </a:ext>
                </a:extLst>
              </a:tr>
            </a:tbl>
          </a:graphicData>
        </a:graphic>
      </p:graphicFrame>
      <p:sp>
        <p:nvSpPr>
          <p:cNvPr id="15" name="楕円 14">
            <a:extLst>
              <a:ext uri="{FF2B5EF4-FFF2-40B4-BE49-F238E27FC236}">
                <a16:creationId xmlns:a16="http://schemas.microsoft.com/office/drawing/2014/main" id="{4DCFD934-7056-4FB9-887C-F27E69EB5F28}"/>
              </a:ext>
            </a:extLst>
          </p:cNvPr>
          <p:cNvSpPr/>
          <p:nvPr/>
        </p:nvSpPr>
        <p:spPr>
          <a:xfrm>
            <a:off x="8179381" y="5775419"/>
            <a:ext cx="591014" cy="5836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GOAL</a:t>
            </a:r>
            <a:endParaRPr kumimoji="1" lang="ja-JP" altLang="en-US" sz="14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B710C46-B783-861D-DF66-B6190EA3F4DC}"/>
              </a:ext>
            </a:extLst>
          </p:cNvPr>
          <p:cNvSpPr/>
          <p:nvPr/>
        </p:nvSpPr>
        <p:spPr>
          <a:xfrm>
            <a:off x="5871078" y="5604452"/>
            <a:ext cx="89210" cy="925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F757D40D-359C-09D4-AF1C-E6C0CC22BBBA}"/>
              </a:ext>
            </a:extLst>
          </p:cNvPr>
          <p:cNvSpPr/>
          <p:nvPr/>
        </p:nvSpPr>
        <p:spPr>
          <a:xfrm>
            <a:off x="6121408" y="5987287"/>
            <a:ext cx="2018371" cy="151738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05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3DB4C0-F10C-50B0-A94C-AF27A584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31256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プログラムをロボットにダウンロード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C2CD1F-4589-B794-572E-CA63892574FF}"/>
              </a:ext>
            </a:extLst>
          </p:cNvPr>
          <p:cNvSpPr txBox="1"/>
          <p:nvPr/>
        </p:nvSpPr>
        <p:spPr>
          <a:xfrm>
            <a:off x="628650" y="2046801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①ケーブルでＰＣとロボットを接続する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3E9E1A-96A3-71FC-B7A5-E6766EF83A81}"/>
              </a:ext>
            </a:extLst>
          </p:cNvPr>
          <p:cNvSpPr txBox="1"/>
          <p:nvPr/>
        </p:nvSpPr>
        <p:spPr>
          <a:xfrm>
            <a:off x="628649" y="2817766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②ロボットの電源を入れる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F4235F-3545-F07B-2B9B-BCB8BCB93A98}"/>
              </a:ext>
            </a:extLst>
          </p:cNvPr>
          <p:cNvSpPr txBox="1"/>
          <p:nvPr/>
        </p:nvSpPr>
        <p:spPr>
          <a:xfrm>
            <a:off x="628649" y="3588731"/>
            <a:ext cx="6525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③右下のダウンロードボタンが押せる</a:t>
            </a:r>
            <a:endParaRPr lang="en-US" altLang="ja-JP" sz="2800" dirty="0"/>
          </a:p>
          <a:p>
            <a:r>
              <a:rPr lang="ja-JP" altLang="en-US" sz="2800" dirty="0"/>
              <a:t>　ようになってから、ボタンを押す。</a:t>
            </a:r>
            <a:endParaRPr kumimoji="1" lang="ja-JP" altLang="en-US" sz="2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FF46352-FA25-64B4-650B-E968BC896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82" y="2647436"/>
            <a:ext cx="1979690" cy="2631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角丸四角形吹き出し 5">
            <a:extLst>
              <a:ext uri="{FF2B5EF4-FFF2-40B4-BE49-F238E27FC236}">
                <a16:creationId xmlns:a16="http://schemas.microsoft.com/office/drawing/2014/main" id="{17D001C1-3BC1-D54D-690A-5D849F1B696A}"/>
              </a:ext>
            </a:extLst>
          </p:cNvPr>
          <p:cNvSpPr/>
          <p:nvPr/>
        </p:nvSpPr>
        <p:spPr>
          <a:xfrm>
            <a:off x="7610263" y="2327330"/>
            <a:ext cx="1481070" cy="672922"/>
          </a:xfrm>
          <a:prstGeom prst="wedgeRoundRectCallout">
            <a:avLst>
              <a:gd name="adj1" fmla="val -45615"/>
              <a:gd name="adj2" fmla="val 2277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電源・実行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ボタン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5">
            <a:extLst>
              <a:ext uri="{FF2B5EF4-FFF2-40B4-BE49-F238E27FC236}">
                <a16:creationId xmlns:a16="http://schemas.microsoft.com/office/drawing/2014/main" id="{18A4D6D5-E29C-3EB2-BF7B-EF5F1F30C486}"/>
              </a:ext>
            </a:extLst>
          </p:cNvPr>
          <p:cNvSpPr/>
          <p:nvPr/>
        </p:nvSpPr>
        <p:spPr>
          <a:xfrm>
            <a:off x="5699006" y="2715040"/>
            <a:ext cx="1481070" cy="672922"/>
          </a:xfrm>
          <a:prstGeom prst="wedgeRoundRectCallout">
            <a:avLst>
              <a:gd name="adj1" fmla="val 62052"/>
              <a:gd name="adj2" fmla="val 1333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電源オフ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ボタン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0" name="角丸四角形 5">
            <a:extLst>
              <a:ext uri="{FF2B5EF4-FFF2-40B4-BE49-F238E27FC236}">
                <a16:creationId xmlns:a16="http://schemas.microsoft.com/office/drawing/2014/main" id="{04F2D790-5428-A3F4-8122-29967458714D}"/>
              </a:ext>
            </a:extLst>
          </p:cNvPr>
          <p:cNvSpPr/>
          <p:nvPr/>
        </p:nvSpPr>
        <p:spPr>
          <a:xfrm>
            <a:off x="7452103" y="4106524"/>
            <a:ext cx="468351" cy="289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5">
            <a:extLst>
              <a:ext uri="{FF2B5EF4-FFF2-40B4-BE49-F238E27FC236}">
                <a16:creationId xmlns:a16="http://schemas.microsoft.com/office/drawing/2014/main" id="{60894F4F-FE0A-F41A-A3C8-53BD4E805A9F}"/>
              </a:ext>
            </a:extLst>
          </p:cNvPr>
          <p:cNvSpPr/>
          <p:nvPr/>
        </p:nvSpPr>
        <p:spPr>
          <a:xfrm>
            <a:off x="7164941" y="3818734"/>
            <a:ext cx="351186" cy="2603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FE3D2FF-B1C3-CFEE-3890-A6D0F0C8A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41" y="4542838"/>
            <a:ext cx="1569856" cy="88399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A50345B0-3F1E-FF07-88B2-F759CE5C2AB6}"/>
              </a:ext>
            </a:extLst>
          </p:cNvPr>
          <p:cNvSpPr/>
          <p:nvPr/>
        </p:nvSpPr>
        <p:spPr>
          <a:xfrm>
            <a:off x="4644278" y="4605091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A3CFBA1-72B7-118F-2D84-2D0E675A070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439732" y="4457723"/>
            <a:ext cx="335667" cy="280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E24106-10AC-8F03-4195-08010D4A95CB}"/>
              </a:ext>
            </a:extLst>
          </p:cNvPr>
          <p:cNvSpPr txBox="1"/>
          <p:nvPr/>
        </p:nvSpPr>
        <p:spPr>
          <a:xfrm>
            <a:off x="654890" y="5574203"/>
            <a:ext cx="5270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④プログラム名を「</a:t>
            </a:r>
            <a:r>
              <a:rPr lang="en-US" altLang="ja-JP" sz="2800" dirty="0"/>
              <a:t>Project1</a:t>
            </a:r>
            <a:r>
              <a:rPr lang="ja-JP" altLang="en-US" sz="2800" dirty="0"/>
              <a:t>」として</a:t>
            </a:r>
            <a:endParaRPr lang="en-US" altLang="ja-JP" sz="2800" dirty="0"/>
          </a:p>
          <a:p>
            <a:r>
              <a:rPr lang="ja-JP" altLang="en-US" sz="2800" dirty="0"/>
              <a:t>　「保存する」ボタンを押す</a:t>
            </a:r>
            <a:endParaRPr kumimoji="1" lang="ja-JP" altLang="en-US" sz="28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9D39077-47C6-2897-A654-9E3A68D8A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12" y="5104718"/>
            <a:ext cx="2077030" cy="1632809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46E068B-837B-DCD8-90DA-BB0405E7854B}"/>
              </a:ext>
            </a:extLst>
          </p:cNvPr>
          <p:cNvCxnSpPr>
            <a:cxnSpLocks/>
          </p:cNvCxnSpPr>
          <p:nvPr/>
        </p:nvCxnSpPr>
        <p:spPr>
          <a:xfrm>
            <a:off x="5840787" y="5820438"/>
            <a:ext cx="1339289" cy="338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F61E55DC-E587-4400-0C23-EB3F56CD1FD3}"/>
              </a:ext>
            </a:extLst>
          </p:cNvPr>
          <p:cNvSpPr/>
          <p:nvPr/>
        </p:nvSpPr>
        <p:spPr>
          <a:xfrm>
            <a:off x="7153835" y="6001927"/>
            <a:ext cx="681318" cy="302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648A274-F256-D85C-B304-1C3036312951}"/>
              </a:ext>
            </a:extLst>
          </p:cNvPr>
          <p:cNvSpPr/>
          <p:nvPr/>
        </p:nvSpPr>
        <p:spPr>
          <a:xfrm>
            <a:off x="7628192" y="6387656"/>
            <a:ext cx="681318" cy="302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8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C2CD07-ED40-7B7F-4B13-9E0588D7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プログラムを実行する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20AA75-45EC-4046-F595-D2CD070C5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2994" r="57807" b="8747"/>
          <a:stretch/>
        </p:blipFill>
        <p:spPr>
          <a:xfrm rot="5400000">
            <a:off x="1052748" y="2079367"/>
            <a:ext cx="2408662" cy="39159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9B2CFC3-35D0-6896-B3CF-607DF69BF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4" t="3388" r="53333" b="12493"/>
          <a:stretch/>
        </p:blipFill>
        <p:spPr>
          <a:xfrm rot="5400000">
            <a:off x="5172098" y="1981429"/>
            <a:ext cx="2426984" cy="41301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64FE5F-233B-B326-4AA4-13EF5F65618C}"/>
              </a:ext>
            </a:extLst>
          </p:cNvPr>
          <p:cNvSpPr txBox="1"/>
          <p:nvPr/>
        </p:nvSpPr>
        <p:spPr>
          <a:xfrm>
            <a:off x="299113" y="5538767"/>
            <a:ext cx="413013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フォルダのイラストを選択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→Ｐｒｏｊｅｃｔ１を選択する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00CED5-C5CA-7A2B-72DF-231D2A5B33B3}"/>
              </a:ext>
            </a:extLst>
          </p:cNvPr>
          <p:cNvSpPr txBox="1"/>
          <p:nvPr/>
        </p:nvSpPr>
        <p:spPr>
          <a:xfrm>
            <a:off x="4625788" y="5538767"/>
            <a:ext cx="413013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Ｐｒｏｊｅｃｔ１の中の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→Ｐｒｏ</a:t>
            </a:r>
            <a:r>
              <a:rPr kumimoji="1" lang="en-US" altLang="ja-JP" sz="2800" dirty="0" err="1">
                <a:solidFill>
                  <a:srgbClr val="FF0000"/>
                </a:solidFill>
              </a:rPr>
              <a:t>ject</a:t>
            </a:r>
            <a:r>
              <a:rPr kumimoji="1" lang="ja-JP" altLang="en-US" sz="2800" dirty="0">
                <a:solidFill>
                  <a:srgbClr val="FF0000"/>
                </a:solidFill>
              </a:rPr>
              <a:t>１を選択する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139487E-EE79-2885-A633-322F0962DB07}"/>
              </a:ext>
            </a:extLst>
          </p:cNvPr>
          <p:cNvCxnSpPr>
            <a:cxnSpLocks/>
          </p:cNvCxnSpPr>
          <p:nvPr/>
        </p:nvCxnSpPr>
        <p:spPr>
          <a:xfrm flipH="1" flipV="1">
            <a:off x="2337688" y="3505200"/>
            <a:ext cx="1490241" cy="2106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BF0B76C-56CB-6040-C5C7-BAC704A94627}"/>
              </a:ext>
            </a:extLst>
          </p:cNvPr>
          <p:cNvCxnSpPr>
            <a:cxnSpLocks/>
          </p:cNvCxnSpPr>
          <p:nvPr/>
        </p:nvCxnSpPr>
        <p:spPr>
          <a:xfrm flipV="1">
            <a:off x="1494429" y="3991852"/>
            <a:ext cx="45400" cy="2023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EB1D1BB-781A-FD4B-9CA7-36DF10787E5A}"/>
              </a:ext>
            </a:extLst>
          </p:cNvPr>
          <p:cNvCxnSpPr>
            <a:cxnSpLocks/>
          </p:cNvCxnSpPr>
          <p:nvPr/>
        </p:nvCxnSpPr>
        <p:spPr>
          <a:xfrm flipH="1" flipV="1">
            <a:off x="5890753" y="4200815"/>
            <a:ext cx="1255211" cy="1337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CA1CE67-D1FA-077A-0691-CE5D87FB30A0}"/>
              </a:ext>
            </a:extLst>
          </p:cNvPr>
          <p:cNvSpPr/>
          <p:nvPr/>
        </p:nvSpPr>
        <p:spPr>
          <a:xfrm>
            <a:off x="1744580" y="3353453"/>
            <a:ext cx="487629" cy="341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496DCA6-BC00-BFFD-B619-0B1AD01CAC53}"/>
              </a:ext>
            </a:extLst>
          </p:cNvPr>
          <p:cNvSpPr/>
          <p:nvPr/>
        </p:nvSpPr>
        <p:spPr>
          <a:xfrm>
            <a:off x="1098733" y="3742636"/>
            <a:ext cx="1238955" cy="230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B4409CE-9617-F863-3E74-BD8412FA2EF7}"/>
              </a:ext>
            </a:extLst>
          </p:cNvPr>
          <p:cNvSpPr/>
          <p:nvPr/>
        </p:nvSpPr>
        <p:spPr>
          <a:xfrm>
            <a:off x="5165796" y="3913284"/>
            <a:ext cx="1238955" cy="341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11C1F6-B8D7-F7CC-A09F-AAF8656B7E42}"/>
              </a:ext>
            </a:extLst>
          </p:cNvPr>
          <p:cNvSpPr txBox="1"/>
          <p:nvPr/>
        </p:nvSpPr>
        <p:spPr>
          <a:xfrm>
            <a:off x="455759" y="1906232"/>
            <a:ext cx="531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①ロボットの「方向キー」でプログラムを　</a:t>
            </a:r>
            <a:endParaRPr kumimoji="1" lang="en-US" altLang="ja-JP" sz="2400" dirty="0"/>
          </a:p>
          <a:p>
            <a:r>
              <a:rPr lang="ja-JP" altLang="en-US" sz="2400" dirty="0"/>
              <a:t>　</a:t>
            </a:r>
            <a:r>
              <a:rPr kumimoji="1" lang="ja-JP" altLang="en-US" sz="2400" dirty="0"/>
              <a:t>選択し、実行ボタンを押す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64C5EB6-9637-5C4A-6145-886BA2BC57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44235" r="15420" b="24268"/>
          <a:stretch>
            <a:fillRect/>
          </a:stretch>
        </p:blipFill>
        <p:spPr bwMode="auto">
          <a:xfrm>
            <a:off x="6762926" y="1878895"/>
            <a:ext cx="1752424" cy="1381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0279BE4-1283-8B0A-6E13-C8F591D5AB07}"/>
              </a:ext>
            </a:extLst>
          </p:cNvPr>
          <p:cNvSpPr/>
          <p:nvPr/>
        </p:nvSpPr>
        <p:spPr>
          <a:xfrm>
            <a:off x="6962038" y="2140807"/>
            <a:ext cx="1359113" cy="917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B418ED0-7ECA-AE00-A705-2327F97B6947}"/>
              </a:ext>
            </a:extLst>
          </p:cNvPr>
          <p:cNvSpPr/>
          <p:nvPr/>
        </p:nvSpPr>
        <p:spPr>
          <a:xfrm>
            <a:off x="7416070" y="2375112"/>
            <a:ext cx="446135" cy="449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DC331F3-3BC1-C056-75CB-430640BBCD1E}"/>
              </a:ext>
            </a:extLst>
          </p:cNvPr>
          <p:cNvCxnSpPr>
            <a:cxnSpLocks/>
          </p:cNvCxnSpPr>
          <p:nvPr/>
        </p:nvCxnSpPr>
        <p:spPr>
          <a:xfrm>
            <a:off x="5638800" y="2173247"/>
            <a:ext cx="1323238" cy="315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B5FB32E-07F7-672D-C216-70A494EE2EC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065925" y="2561023"/>
            <a:ext cx="3350145" cy="38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96C9CD-EE78-720D-00C8-0398E8C6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ルール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一人１回はプログラミングしてみる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A221C8-4CEF-5874-2C68-F08E4A2E4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28479" cy="1052046"/>
          </a:xfrm>
        </p:spPr>
        <p:txBody>
          <a:bodyPr/>
          <a:lstStyle/>
          <a:p>
            <a:r>
              <a:rPr lang="ja-JP" altLang="en-US" dirty="0"/>
              <a:t>失敗しても構わない、試行錯誤が大切</a:t>
            </a:r>
            <a:endParaRPr lang="en-US" altLang="ja-JP" dirty="0"/>
          </a:p>
          <a:p>
            <a:r>
              <a:rPr lang="ja-JP" altLang="en-US" dirty="0"/>
              <a:t>やってみたときに観察して、次の人の改善に生かす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A881E1-5397-C849-E663-E93D5338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6" y="2877671"/>
            <a:ext cx="8043096" cy="39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98966A-E5D8-A409-C63B-FBAA7EAE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ＴＲＹ２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AAB796-1490-EC07-2E63-45B9DF060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163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55272-04D0-6C31-58B5-6647E97D5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B3C93-AB2B-546F-EDB8-99B5EDCE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準備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プログラミングの準備をする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05A269-6F17-0DA6-5D2D-69C75C29F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5664"/>
            <a:ext cx="800169" cy="9068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DD66BB-5451-36A2-6AF7-61A05F56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9"/>
          <a:stretch>
            <a:fillRect/>
          </a:stretch>
        </p:blipFill>
        <p:spPr>
          <a:xfrm>
            <a:off x="2346546" y="2997851"/>
            <a:ext cx="2700584" cy="25972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711E9A-AE99-6134-CD64-262C84AB5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24" y="5058659"/>
            <a:ext cx="3094472" cy="15898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6E1E10-E98A-A6B8-F44A-DA799691BE19}"/>
              </a:ext>
            </a:extLst>
          </p:cNvPr>
          <p:cNvSpPr txBox="1"/>
          <p:nvPr/>
        </p:nvSpPr>
        <p:spPr>
          <a:xfrm>
            <a:off x="1828798" y="2082660"/>
            <a:ext cx="608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①デスクトップの　「ＥＶ３・・・」をクリック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DBF540-951B-8378-EF20-085E5E26681A}"/>
              </a:ext>
            </a:extLst>
          </p:cNvPr>
          <p:cNvSpPr txBox="1"/>
          <p:nvPr/>
        </p:nvSpPr>
        <p:spPr>
          <a:xfrm>
            <a:off x="5047130" y="2951946"/>
            <a:ext cx="608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②「ここからスタート」は</a:t>
            </a:r>
            <a:endParaRPr lang="en-US" altLang="ja-JP" sz="2800" dirty="0"/>
          </a:p>
          <a:p>
            <a:r>
              <a:rPr kumimoji="1" lang="ja-JP" altLang="en-US" sz="2800" dirty="0"/>
              <a:t>　左上の</a:t>
            </a:r>
            <a:r>
              <a:rPr kumimoji="1" lang="en-US" altLang="ja-JP" sz="2800" dirty="0"/>
              <a:t>×</a:t>
            </a:r>
            <a:r>
              <a:rPr kumimoji="1" lang="ja-JP" altLang="en-US" sz="2800" dirty="0"/>
              <a:t>を押して閉じる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5DD057-CD29-C23C-B385-7A2A18D7FDF6}"/>
              </a:ext>
            </a:extLst>
          </p:cNvPr>
          <p:cNvSpPr txBox="1"/>
          <p:nvPr/>
        </p:nvSpPr>
        <p:spPr>
          <a:xfrm>
            <a:off x="5118848" y="4370294"/>
            <a:ext cx="608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③「新しいプロジェクト」を</a:t>
            </a:r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lang="ja-JP" altLang="en-US" sz="2800" dirty="0"/>
              <a:t>クリックする</a:t>
            </a:r>
            <a:endParaRPr kumimoji="1" lang="ja-JP" altLang="en-US" sz="2800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ABBE10E-07E5-FAAA-ED9A-AC3B08D3725D}"/>
              </a:ext>
            </a:extLst>
          </p:cNvPr>
          <p:cNvSpPr/>
          <p:nvPr/>
        </p:nvSpPr>
        <p:spPr>
          <a:xfrm>
            <a:off x="590688" y="1935664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C8ED71E-9492-1DB4-969E-F96FF9371E47}"/>
              </a:ext>
            </a:extLst>
          </p:cNvPr>
          <p:cNvSpPr/>
          <p:nvPr/>
        </p:nvSpPr>
        <p:spPr>
          <a:xfrm>
            <a:off x="2186406" y="2991735"/>
            <a:ext cx="895350" cy="906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008B8C1-45C3-5E75-51EA-3B7928AE54AB}"/>
              </a:ext>
            </a:extLst>
          </p:cNvPr>
          <p:cNvSpPr/>
          <p:nvPr/>
        </p:nvSpPr>
        <p:spPr>
          <a:xfrm>
            <a:off x="7468160" y="5324401"/>
            <a:ext cx="1309936" cy="1168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8ABF1F3-9524-3A0F-F63D-107229C4B483}"/>
              </a:ext>
            </a:extLst>
          </p:cNvPr>
          <p:cNvCxnSpPr>
            <a:stCxn id="7" idx="1"/>
            <a:endCxn id="10" idx="6"/>
          </p:cNvCxnSpPr>
          <p:nvPr/>
        </p:nvCxnSpPr>
        <p:spPr>
          <a:xfrm flipH="1">
            <a:off x="1486038" y="2344270"/>
            <a:ext cx="342760" cy="44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9320C2A-F306-4CD8-563C-669515A18827}"/>
              </a:ext>
            </a:extLst>
          </p:cNvPr>
          <p:cNvCxnSpPr>
            <a:cxnSpLocks/>
          </p:cNvCxnSpPr>
          <p:nvPr/>
        </p:nvCxnSpPr>
        <p:spPr>
          <a:xfrm flipH="1">
            <a:off x="3057243" y="3200400"/>
            <a:ext cx="2061605" cy="129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25C938-E8AC-259A-EE88-BC1DDAC461A8}"/>
              </a:ext>
            </a:extLst>
          </p:cNvPr>
          <p:cNvCxnSpPr>
            <a:cxnSpLocks/>
          </p:cNvCxnSpPr>
          <p:nvPr/>
        </p:nvCxnSpPr>
        <p:spPr>
          <a:xfrm>
            <a:off x="7745229" y="4860794"/>
            <a:ext cx="170606" cy="476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矢印: 上向き折線 18">
            <a:extLst>
              <a:ext uri="{FF2B5EF4-FFF2-40B4-BE49-F238E27FC236}">
                <a16:creationId xmlns:a16="http://schemas.microsoft.com/office/drawing/2014/main" id="{E46B2CED-87EC-E345-24D2-948F76C2BBBA}"/>
              </a:ext>
            </a:extLst>
          </p:cNvPr>
          <p:cNvSpPr/>
          <p:nvPr/>
        </p:nvSpPr>
        <p:spPr>
          <a:xfrm rot="5400000">
            <a:off x="1236148" y="3113602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上向き折線 19">
            <a:extLst>
              <a:ext uri="{FF2B5EF4-FFF2-40B4-BE49-F238E27FC236}">
                <a16:creationId xmlns:a16="http://schemas.microsoft.com/office/drawing/2014/main" id="{0C303FAD-5A20-1197-2968-0804174E1276}"/>
              </a:ext>
            </a:extLst>
          </p:cNvPr>
          <p:cNvSpPr/>
          <p:nvPr/>
        </p:nvSpPr>
        <p:spPr>
          <a:xfrm rot="5400000">
            <a:off x="4558552" y="5612799"/>
            <a:ext cx="627527" cy="68509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91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7508</TotalTime>
  <Words>847</Words>
  <Application>Microsoft Office PowerPoint</Application>
  <PresentationFormat>画面に合わせる (4:3)</PresentationFormat>
  <Paragraphs>140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テーマ</vt:lpstr>
      <vt:lpstr>プログラミング③</vt:lpstr>
      <vt:lpstr>ＴＲＹ１</vt:lpstr>
      <vt:lpstr>準備 　プログラミングの準備をする</vt:lpstr>
      <vt:lpstr>ＴＲＹ１ 　まっすぐ走らせてゴールでとめる</vt:lpstr>
      <vt:lpstr>準備 　プログラムをロボットにダウンロード</vt:lpstr>
      <vt:lpstr>準備 　プログラムを実行する</vt:lpstr>
      <vt:lpstr>ルール 　一人１回はプログラミングしてみる</vt:lpstr>
      <vt:lpstr>ＴＲＹ２</vt:lpstr>
      <vt:lpstr>準備 　プログラミングの準備をする</vt:lpstr>
      <vt:lpstr>ＴＲＹ２ 　障害物をよけてぴったり止めよう</vt:lpstr>
      <vt:lpstr>コース２は意外に難しい・・・</vt:lpstr>
      <vt:lpstr>準備 　プログラムをロボットにダウンロード</vt:lpstr>
      <vt:lpstr>準備 　プログラムを実行する</vt:lpstr>
      <vt:lpstr>ルール 　一人１回はプログラミングしてみる</vt:lpstr>
      <vt:lpstr>ＴＲＹ３</vt:lpstr>
      <vt:lpstr>準備 　プログラミングの準備をする</vt:lpstr>
      <vt:lpstr>ＴＲＹ３ 　センサー・条件分岐を使おう</vt:lpstr>
      <vt:lpstr>ＴＲＹ３ 　センサー・条件分岐を使おう</vt:lpstr>
      <vt:lpstr>準備 　プログラミングの準備をする</vt:lpstr>
      <vt:lpstr>ルール 　一人１回はプログラミングしてみる</vt:lpstr>
      <vt:lpstr>準備 　プログラムを実行する</vt:lpstr>
      <vt:lpstr>【振り返り】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Okamoto  Hiroyuki</dc:creator>
  <cp:lastModifiedBy>弘之 岡本</cp:lastModifiedBy>
  <cp:revision>14</cp:revision>
  <cp:lastPrinted>2024-10-22T02:05:33Z</cp:lastPrinted>
  <dcterms:created xsi:type="dcterms:W3CDTF">2024-09-26T00:54:10Z</dcterms:created>
  <dcterms:modified xsi:type="dcterms:W3CDTF">2026-03-10T06:03:39Z</dcterms:modified>
</cp:coreProperties>
</file>