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9" r:id="rId3"/>
    <p:sldId id="260" r:id="rId4"/>
    <p:sldId id="261" r:id="rId5"/>
    <p:sldId id="283" r:id="rId6"/>
    <p:sldId id="39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弘之 岡本" userId="dbbc262f0484d2ae" providerId="LiveId" clId="{68F33DBB-651F-47FA-BE12-A47836A0E710}"/>
    <pc:docChg chg="modSld sldOrd">
      <pc:chgData name="弘之 岡本" userId="dbbc262f0484d2ae" providerId="LiveId" clId="{68F33DBB-651F-47FA-BE12-A47836A0E710}" dt="2025-09-08T04:50:53.996" v="1"/>
      <pc:docMkLst>
        <pc:docMk/>
      </pc:docMkLst>
      <pc:sldChg chg="ord">
        <pc:chgData name="弘之 岡本" userId="dbbc262f0484d2ae" providerId="LiveId" clId="{68F33DBB-651F-47FA-BE12-A47836A0E710}" dt="2025-09-08T04:50:53.996" v="1"/>
        <pc:sldMkLst>
          <pc:docMk/>
          <pc:sldMk cId="2323768211" sldId="283"/>
        </pc:sldMkLst>
      </pc:sldChg>
    </pc:docChg>
  </pc:docChgLst>
  <pc:docChgLst>
    <pc:chgData name="弘之 岡本" userId="dbbc262f0484d2ae" providerId="LiveId" clId="{89083B11-E8A7-4526-BD1D-4834EDFDDCE8}"/>
    <pc:docChg chg="custSel modSld">
      <pc:chgData name="弘之 岡本" userId="dbbc262f0484d2ae" providerId="LiveId" clId="{89083B11-E8A7-4526-BD1D-4834EDFDDCE8}" dt="2024-09-17T04:36:31.973" v="45" actId="20577"/>
      <pc:docMkLst>
        <pc:docMk/>
      </pc:docMkLst>
      <pc:sldChg chg="delSp modSp mod">
        <pc:chgData name="弘之 岡本" userId="dbbc262f0484d2ae" providerId="LiveId" clId="{89083B11-E8A7-4526-BD1D-4834EDFDDCE8}" dt="2024-09-17T04:35:28.680" v="30" actId="14100"/>
        <pc:sldMkLst>
          <pc:docMk/>
          <pc:sldMk cId="394191180" sldId="259"/>
        </pc:sldMkLst>
      </pc:sldChg>
      <pc:sldChg chg="delSp modSp mod">
        <pc:chgData name="弘之 岡本" userId="dbbc262f0484d2ae" providerId="LiveId" clId="{89083B11-E8A7-4526-BD1D-4834EDFDDCE8}" dt="2024-09-17T04:35:21.689" v="28" actId="14100"/>
        <pc:sldMkLst>
          <pc:docMk/>
          <pc:sldMk cId="2337392851" sldId="260"/>
        </pc:sldMkLst>
      </pc:sldChg>
      <pc:sldChg chg="modSp mod">
        <pc:chgData name="弘之 岡本" userId="dbbc262f0484d2ae" providerId="LiveId" clId="{89083B11-E8A7-4526-BD1D-4834EDFDDCE8}" dt="2024-09-17T04:36:31.973" v="45" actId="20577"/>
        <pc:sldMkLst>
          <pc:docMk/>
          <pc:sldMk cId="3141153543" sldId="261"/>
        </pc:sldMkLst>
      </pc:sldChg>
      <pc:sldChg chg="modSp mod">
        <pc:chgData name="弘之 岡本" userId="dbbc262f0484d2ae" providerId="LiveId" clId="{89083B11-E8A7-4526-BD1D-4834EDFDDCE8}" dt="2024-09-17T04:27:17.545" v="3" actId="20577"/>
        <pc:sldMkLst>
          <pc:docMk/>
          <pc:sldMk cId="1122063270" sldId="3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28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098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4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1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3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97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45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427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79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04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490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15C5A-4446-4078-8174-6AF67A845753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34E1D-4D9C-4629-A3D3-6281BC9988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8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B6772886-E741-2995-5683-E77875E78E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00"/>
                </a:solidFill>
              </a:rPr>
              <a:t>プログラミング①</a:t>
            </a:r>
          </a:p>
        </p:txBody>
      </p:sp>
      <p:sp>
        <p:nvSpPr>
          <p:cNvPr id="7" name="字幕 6">
            <a:extLst>
              <a:ext uri="{FF2B5EF4-FFF2-40B4-BE49-F238E27FC236}">
                <a16:creationId xmlns:a16="http://schemas.microsoft.com/office/drawing/2014/main" id="{FDC080BC-C2EE-7136-4C0D-B1DAEEEA08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情報</a:t>
            </a:r>
            <a:r>
              <a:rPr lang="en-US" altLang="ja-JP" dirty="0"/>
              <a:t>Ⅰ</a:t>
            </a:r>
            <a:r>
              <a:rPr lang="ja-JP" altLang="en-US" dirty="0"/>
              <a:t>　Ｎｏ．１５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339B745-DB05-BA0E-A0A3-8E1E586FDC54}"/>
              </a:ext>
            </a:extLst>
          </p:cNvPr>
          <p:cNvSpPr txBox="1"/>
          <p:nvPr/>
        </p:nvSpPr>
        <p:spPr>
          <a:xfrm>
            <a:off x="869795" y="488821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ＭＳ Ｐゴシック" panose="020B0600070205080204" pitchFamily="50" charset="-128"/>
              </a:rPr>
              <a:t>プログラミングをやってみよう！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31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確認課題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②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pic>
        <p:nvPicPr>
          <p:cNvPr id="3" name="図 2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4" y="1690688"/>
            <a:ext cx="3562837" cy="2857866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518808" y="1806755"/>
            <a:ext cx="56251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①実習１</a:t>
            </a:r>
            <a:endParaRPr kumimoji="1" lang="en-US" altLang="ja-JP" sz="2400" dirty="0"/>
          </a:p>
          <a:p>
            <a:r>
              <a:rPr kumimoji="1" lang="ja-JP" altLang="en-US" sz="2400" dirty="0"/>
              <a:t>　</a:t>
            </a:r>
            <a:r>
              <a:rPr kumimoji="1" lang="ja-JP" altLang="en-US" sz="2400" dirty="0">
                <a:solidFill>
                  <a:srgbClr val="FF0000"/>
                </a:solidFill>
              </a:rPr>
              <a:t>乱数</a:t>
            </a:r>
            <a:r>
              <a:rPr kumimoji="1" lang="ja-JP" altLang="en-US" sz="2400" dirty="0"/>
              <a:t>（ランダムに数字を表示させる）を使ったプログラム</a:t>
            </a:r>
            <a:r>
              <a:rPr lang="ja-JP" altLang="en-US" sz="2400" dirty="0"/>
              <a:t>→ワンパターンでない事象を再現することができる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518807" y="3581744"/>
            <a:ext cx="5625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確認課題</a:t>
            </a:r>
            <a:r>
              <a:rPr lang="en-US" altLang="ja-JP" sz="2400" dirty="0"/>
              <a:t>】</a:t>
            </a:r>
            <a:r>
              <a:rPr lang="ja-JP" altLang="en-US" sz="2400" dirty="0"/>
              <a:t>①</a:t>
            </a:r>
            <a:endParaRPr lang="en-US" altLang="ja-JP" sz="2400" dirty="0"/>
          </a:p>
          <a:p>
            <a:r>
              <a:rPr kumimoji="1" lang="ja-JP" altLang="en-US" sz="2400" dirty="0"/>
              <a:t>　「乱数」を使ってどのようなゲーム・アプリができるだろう</a:t>
            </a:r>
            <a:r>
              <a:rPr lang="ja-JP" altLang="en-US" sz="2400" dirty="0"/>
              <a:t>アイデアを考えよう</a:t>
            </a:r>
            <a:endParaRPr kumimoji="1" lang="ja-JP" altLang="en-US" sz="24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911324"/>
              </p:ext>
            </p:extLst>
          </p:nvPr>
        </p:nvGraphicFramePr>
        <p:xfrm>
          <a:off x="3729718" y="4987402"/>
          <a:ext cx="5203371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3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5920"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（例）あっち向いてホイ</a:t>
                      </a:r>
                      <a:endParaRPr kumimoji="1" lang="en-US" altLang="ja-JP" sz="1800" dirty="0"/>
                    </a:p>
                    <a:p>
                      <a:r>
                        <a:rPr kumimoji="1" lang="ja-JP" altLang="en-US" sz="1800" dirty="0"/>
                        <a:t>　→上か下か右か左かランダムに出現するゲーム</a:t>
                      </a:r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</a:rPr>
              <a:t>【</a:t>
            </a:r>
            <a:r>
              <a:rPr lang="ja-JP" altLang="en-US" dirty="0">
                <a:solidFill>
                  <a:srgbClr val="FF0000"/>
                </a:solidFill>
              </a:rPr>
              <a:t>確認課題</a:t>
            </a:r>
            <a:r>
              <a:rPr lang="en-US" altLang="ja-JP" dirty="0">
                <a:solidFill>
                  <a:srgbClr val="FF0000"/>
                </a:solidFill>
              </a:rPr>
              <a:t>】</a:t>
            </a:r>
            <a:r>
              <a:rPr lang="ja-JP" altLang="en-US" dirty="0">
                <a:solidFill>
                  <a:srgbClr val="FF0000"/>
                </a:solidFill>
              </a:rPr>
              <a:t>③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407542" y="2050701"/>
            <a:ext cx="5730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②実習２</a:t>
            </a:r>
            <a:endParaRPr kumimoji="1" lang="en-US" altLang="ja-JP" sz="2400" dirty="0"/>
          </a:p>
          <a:p>
            <a:r>
              <a:rPr kumimoji="1" lang="ja-JP" altLang="en-US" sz="2400" dirty="0"/>
              <a:t>　</a:t>
            </a:r>
            <a:r>
              <a:rPr kumimoji="1" lang="ja-JP" altLang="en-US" sz="2400" dirty="0">
                <a:solidFill>
                  <a:srgbClr val="FF0000"/>
                </a:solidFill>
              </a:rPr>
              <a:t>条件分岐</a:t>
            </a:r>
            <a:r>
              <a:rPr kumimoji="1" lang="ja-JP" altLang="en-US" sz="2400" dirty="0"/>
              <a:t>（条件により動きを分ける）を使ったプログラム</a:t>
            </a:r>
            <a:r>
              <a:rPr lang="ja-JP" altLang="en-US" sz="2400" dirty="0"/>
              <a:t>→条件によって違った動きをすることができる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60296" y="3614807"/>
            <a:ext cx="5625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【</a:t>
            </a:r>
            <a:r>
              <a:rPr lang="ja-JP" altLang="en-US" sz="2400" dirty="0"/>
              <a:t>確認課題</a:t>
            </a:r>
            <a:r>
              <a:rPr lang="en-US" altLang="ja-JP" sz="2400" dirty="0"/>
              <a:t>】</a:t>
            </a:r>
            <a:r>
              <a:rPr lang="ja-JP" altLang="en-US" sz="2400" dirty="0"/>
              <a:t>②</a:t>
            </a:r>
            <a:endParaRPr lang="en-US" altLang="ja-JP" sz="2400" dirty="0"/>
          </a:p>
          <a:p>
            <a:r>
              <a:rPr kumimoji="1" lang="ja-JP" altLang="en-US" sz="2400" dirty="0"/>
              <a:t>　「条件分岐」を使ってどのようなゲーム・アプリができるだろう。</a:t>
            </a:r>
            <a:r>
              <a:rPr lang="ja-JP" altLang="en-US" sz="2400" dirty="0"/>
              <a:t>アイデアを考えよう</a:t>
            </a:r>
            <a:endParaRPr kumimoji="1" lang="ja-JP" altLang="en-US" sz="2400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362840"/>
              </p:ext>
            </p:extLst>
          </p:nvPr>
        </p:nvGraphicFramePr>
        <p:xfrm>
          <a:off x="3729718" y="5010847"/>
          <a:ext cx="5203371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03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5920"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（例）暗算ゲーム</a:t>
                      </a:r>
                      <a:endParaRPr kumimoji="1" lang="en-US" altLang="ja-JP" sz="1800" dirty="0"/>
                    </a:p>
                    <a:p>
                      <a:r>
                        <a:rPr kumimoji="1" lang="ja-JP" altLang="en-US" sz="1800" dirty="0"/>
                        <a:t>　　→問題を出題し正解か不正解で対応を分ける</a:t>
                      </a:r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en-US" altLang="ja-JP" sz="1800" dirty="0"/>
                    </a:p>
                    <a:p>
                      <a:endParaRPr kumimoji="1" lang="ja-JP" alt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8" name="図 7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4" y="1931549"/>
            <a:ext cx="3448299" cy="367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39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25B36D-476E-F99D-F434-F0F76BE7E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確認課題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➃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A2C3F03-BC92-6F48-B6AA-3DE7D1C09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534160"/>
              </p:ext>
            </p:extLst>
          </p:nvPr>
        </p:nvGraphicFramePr>
        <p:xfrm>
          <a:off x="628649" y="2931625"/>
          <a:ext cx="7886699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8692">
                  <a:extLst>
                    <a:ext uri="{9D8B030D-6E8A-4147-A177-3AD203B41FA5}">
                      <a16:colId xmlns:a16="http://schemas.microsoft.com/office/drawing/2014/main" val="2901276362"/>
                    </a:ext>
                  </a:extLst>
                </a:gridCol>
                <a:gridCol w="5628007">
                  <a:extLst>
                    <a:ext uri="{9D8B030D-6E8A-4147-A177-3AD203B41FA5}">
                      <a16:colId xmlns:a16="http://schemas.microsoft.com/office/drawing/2014/main" val="700952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解決したい課題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（例）食べ物のカロリーを一目でわかるようなアプリを使って、ダイエットしたい</a:t>
                      </a:r>
                      <a:endParaRPr kumimoji="1" lang="en-US" altLang="ja-JP" sz="2400" dirty="0"/>
                    </a:p>
                    <a:p>
                      <a:endParaRPr kumimoji="1" lang="en-US" altLang="ja-JP" sz="2400" dirty="0"/>
                    </a:p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877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アプリの内容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/>
                        <a:t>（例）スマホで食べ物の写真を撮影すると、カロリーが表示される</a:t>
                      </a:r>
                      <a:endParaRPr kumimoji="1" lang="en-US" altLang="ja-JP" sz="2400" dirty="0"/>
                    </a:p>
                    <a:p>
                      <a:endParaRPr kumimoji="1" lang="en-US" altLang="ja-JP" sz="2400" dirty="0"/>
                    </a:p>
                    <a:p>
                      <a:endParaRPr kumimoji="1" lang="ja-JP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76723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920892-48D0-DF0B-E8ED-F0A337D41B80}"/>
              </a:ext>
            </a:extLst>
          </p:cNvPr>
          <p:cNvSpPr txBox="1"/>
          <p:nvPr/>
        </p:nvSpPr>
        <p:spPr>
          <a:xfrm>
            <a:off x="867507" y="1606062"/>
            <a:ext cx="74089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プログラミングを使って、社会や身近な問題を解決するアプリのアイデアを考えよう。</a:t>
            </a:r>
          </a:p>
        </p:txBody>
      </p:sp>
    </p:spTree>
    <p:extLst>
      <p:ext uri="{BB962C8B-B14F-4D97-AF65-F5344CB8AC3E}">
        <p14:creationId xmlns:p14="http://schemas.microsoft.com/office/powerpoint/2010/main" val="3141153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D8D62-6798-3C48-A0C4-672293731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【</a:t>
            </a:r>
            <a:r>
              <a:rPr kumimoji="1" lang="ja-JP" altLang="en-US" dirty="0">
                <a:solidFill>
                  <a:srgbClr val="FF0000"/>
                </a:solidFill>
              </a:rPr>
              <a:t>発展課題</a:t>
            </a:r>
            <a:r>
              <a:rPr kumimoji="1" lang="en-US" altLang="ja-JP" dirty="0">
                <a:solidFill>
                  <a:srgbClr val="FF0000"/>
                </a:solidFill>
              </a:rPr>
              <a:t>】</a:t>
            </a:r>
            <a:r>
              <a:rPr kumimoji="1" lang="ja-JP" altLang="en-US" dirty="0">
                <a:solidFill>
                  <a:srgbClr val="FF0000"/>
                </a:solidFill>
              </a:rPr>
              <a:t>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9D0C71-3058-AD0E-8CAC-65E1DEC8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" y="1690689"/>
            <a:ext cx="8667750" cy="49268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solidFill>
                  <a:srgbClr val="FF0000"/>
                </a:solidFill>
              </a:rPr>
              <a:t>実習１を参考に、じゃんけんプログラムを作成してみよう</a:t>
            </a: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dirty="0"/>
              <a:t>手順：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①コスチュームを作成・変更する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・コスチューム２を複製し、グー・チョキ・パーを作る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・セリフはＴ（テキスト）で入れる、イラストを加えてもよい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・背景・猫のキャラクターも変更してもよい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②コードは実習１と全く一緒のものを入れる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 </a:t>
            </a:r>
            <a:r>
              <a:rPr kumimoji="1" lang="en-US" altLang="ja-JP" dirty="0"/>
              <a:t>5</a:t>
            </a:r>
            <a:r>
              <a:rPr kumimoji="1" lang="ja-JP" altLang="en-US" dirty="0"/>
              <a:t>行目の乱数の幅のみ　</a:t>
            </a:r>
            <a:r>
              <a:rPr kumimoji="1" lang="ja-JP" altLang="en-US" dirty="0">
                <a:solidFill>
                  <a:srgbClr val="FF0000"/>
                </a:solidFill>
              </a:rPr>
              <a:t>２から４　</a:t>
            </a:r>
            <a:r>
              <a:rPr kumimoji="1" lang="ja-JP" altLang="en-US" dirty="0"/>
              <a:t>に変更する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③スクショをクラスルームの「プログラミング３」に提出　</a:t>
            </a:r>
          </a:p>
        </p:txBody>
      </p:sp>
    </p:spTree>
    <p:extLst>
      <p:ext uri="{BB962C8B-B14F-4D97-AF65-F5344CB8AC3E}">
        <p14:creationId xmlns:p14="http://schemas.microsoft.com/office/powerpoint/2010/main" val="2323768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6705B9-6419-9602-7123-CCFC4F20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振返りを書こう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DA8537-5335-ED8C-7F52-93D58B1F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87104" cy="1603375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No.15</a:t>
            </a:r>
            <a:r>
              <a:rPr kumimoji="1" lang="ja-JP" altLang="en-US" dirty="0"/>
              <a:t>の授業で</a:t>
            </a:r>
            <a:r>
              <a:rPr lang="ja-JP" altLang="en-US" dirty="0"/>
              <a:t>　</a:t>
            </a:r>
            <a:r>
              <a:rPr kumimoji="1" lang="ja-JP" altLang="en-US" dirty="0"/>
              <a:t>知ったこと（学んだこと）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kumimoji="1" lang="ja-JP" altLang="en-US" dirty="0"/>
              <a:t>思ったこと（感想）　考えたこと（経験、関連すること）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を箇条書きで３行書こう。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95E26E-F564-2854-47C0-09ABD3F011DB}"/>
              </a:ext>
            </a:extLst>
          </p:cNvPr>
          <p:cNvGraphicFramePr>
            <a:graphicFrameLocks noGrp="1"/>
          </p:cNvGraphicFramePr>
          <p:nvPr/>
        </p:nvGraphicFramePr>
        <p:xfrm>
          <a:off x="926123" y="3563936"/>
          <a:ext cx="7291754" cy="2560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91754">
                  <a:extLst>
                    <a:ext uri="{9D8B030D-6E8A-4147-A177-3AD203B41FA5}">
                      <a16:colId xmlns:a16="http://schemas.microsoft.com/office/drawing/2014/main" val="3822535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672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06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159</TotalTime>
  <Words>370</Words>
  <Application>Microsoft Office PowerPoint</Application>
  <PresentationFormat>画面に合わせる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テーマ</vt:lpstr>
      <vt:lpstr>プログラミング①</vt:lpstr>
      <vt:lpstr>【確認課題】②</vt:lpstr>
      <vt:lpstr>【確認課題】③</vt:lpstr>
      <vt:lpstr>【確認課題】➃</vt:lpstr>
      <vt:lpstr>【発展課題】①</vt:lpstr>
      <vt:lpstr>振返りを書こう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Okamoto Hiroyuki</dc:creator>
  <cp:lastModifiedBy>弘之 岡本</cp:lastModifiedBy>
  <cp:revision>3</cp:revision>
  <dcterms:created xsi:type="dcterms:W3CDTF">2024-09-17T04:12:57Z</dcterms:created>
  <dcterms:modified xsi:type="dcterms:W3CDTF">2025-09-08T04:51:18Z</dcterms:modified>
</cp:coreProperties>
</file>