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82" r:id="rId2"/>
    <p:sldId id="430" r:id="rId3"/>
    <p:sldId id="442" r:id="rId4"/>
    <p:sldId id="432" r:id="rId5"/>
    <p:sldId id="443" r:id="rId6"/>
    <p:sldId id="413" r:id="rId7"/>
    <p:sldId id="394" r:id="rId8"/>
    <p:sldId id="398" r:id="rId9"/>
    <p:sldId id="395" r:id="rId10"/>
    <p:sldId id="414" r:id="rId11"/>
    <p:sldId id="397" r:id="rId12"/>
    <p:sldId id="399" r:id="rId13"/>
    <p:sldId id="415" r:id="rId14"/>
    <p:sldId id="401" r:id="rId15"/>
    <p:sldId id="437" r:id="rId16"/>
    <p:sldId id="441" r:id="rId17"/>
    <p:sldId id="402" r:id="rId18"/>
    <p:sldId id="403" r:id="rId19"/>
    <p:sldId id="404" r:id="rId20"/>
    <p:sldId id="422" r:id="rId21"/>
    <p:sldId id="424" r:id="rId22"/>
    <p:sldId id="425" r:id="rId23"/>
    <p:sldId id="426" r:id="rId24"/>
    <p:sldId id="438" r:id="rId25"/>
    <p:sldId id="418" r:id="rId26"/>
    <p:sldId id="436" r:id="rId27"/>
    <p:sldId id="439" r:id="rId28"/>
    <p:sldId id="416" r:id="rId29"/>
    <p:sldId id="440" r:id="rId30"/>
    <p:sldId id="417" r:id="rId31"/>
    <p:sldId id="387" r:id="rId32"/>
    <p:sldId id="408" r:id="rId33"/>
    <p:sldId id="409" r:id="rId34"/>
    <p:sldId id="410" r:id="rId35"/>
    <p:sldId id="435" r:id="rId36"/>
    <p:sldId id="434" r:id="rId37"/>
    <p:sldId id="420" r:id="rId38"/>
    <p:sldId id="411" r:id="rId39"/>
    <p:sldId id="412" r:id="rId40"/>
    <p:sldId id="423" r:id="rId41"/>
    <p:sldId id="3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弘之 岡本" userId="dbbc262f0484d2ae" providerId="LiveId" clId="{8C3542BA-1FD2-4ACD-AD53-7FCF872602FC}"/>
    <pc:docChg chg="undo custSel addSld delSld modSld sldOrd">
      <pc:chgData name="弘之 岡本" userId="dbbc262f0484d2ae" providerId="LiveId" clId="{8C3542BA-1FD2-4ACD-AD53-7FCF872602FC}" dt="2024-09-01T09:53:22.461" v="1439" actId="680"/>
      <pc:docMkLst>
        <pc:docMk/>
      </pc:docMkLst>
      <pc:sldChg chg="addSp modSp mod">
        <pc:chgData name="弘之 岡本" userId="dbbc262f0484d2ae" providerId="LiveId" clId="{8C3542BA-1FD2-4ACD-AD53-7FCF872602FC}" dt="2024-09-01T08:55:58.558" v="321" actId="20577"/>
        <pc:sldMkLst>
          <pc:docMk/>
          <pc:sldMk cId="2715430031" sldId="387"/>
        </pc:sldMkLst>
      </pc:sldChg>
      <pc:sldChg chg="addSp modSp mod">
        <pc:chgData name="弘之 岡本" userId="dbbc262f0484d2ae" providerId="LiveId" clId="{8C3542BA-1FD2-4ACD-AD53-7FCF872602FC}" dt="2024-09-01T09:07:12.734" v="477" actId="14100"/>
        <pc:sldMkLst>
          <pc:docMk/>
          <pc:sldMk cId="3168404969" sldId="393"/>
        </pc:sldMkLst>
      </pc:sldChg>
      <pc:sldChg chg="addSp delSp modSp new mod chgLayout">
        <pc:chgData name="弘之 岡本" userId="dbbc262f0484d2ae" providerId="LiveId" clId="{8C3542BA-1FD2-4ACD-AD53-7FCF872602FC}" dt="2024-09-01T09:03:45.277" v="445" actId="1076"/>
        <pc:sldMkLst>
          <pc:docMk/>
          <pc:sldMk cId="505943442" sldId="394"/>
        </pc:sldMkLst>
      </pc:sldChg>
      <pc:sldChg chg="addSp modSp new mod">
        <pc:chgData name="弘之 岡本" userId="dbbc262f0484d2ae" providerId="LiveId" clId="{8C3542BA-1FD2-4ACD-AD53-7FCF872602FC}" dt="2024-09-01T09:13:30.001" v="746" actId="20577"/>
        <pc:sldMkLst>
          <pc:docMk/>
          <pc:sldMk cId="2204389762" sldId="395"/>
        </pc:sldMkLst>
      </pc:sldChg>
      <pc:sldChg chg="new del">
        <pc:chgData name="弘之 岡本" userId="dbbc262f0484d2ae" providerId="LiveId" clId="{8C3542BA-1FD2-4ACD-AD53-7FCF872602FC}" dt="2024-09-01T09:40:33.442" v="982" actId="47"/>
        <pc:sldMkLst>
          <pc:docMk/>
          <pc:sldMk cId="779336001" sldId="396"/>
        </pc:sldMkLst>
      </pc:sldChg>
      <pc:sldChg chg="addSp modSp new mod">
        <pc:chgData name="弘之 岡本" userId="dbbc262f0484d2ae" providerId="LiveId" clId="{8C3542BA-1FD2-4ACD-AD53-7FCF872602FC}" dt="2024-09-01T09:43:24.713" v="1058" actId="20577"/>
        <pc:sldMkLst>
          <pc:docMk/>
          <pc:sldMk cId="2915622963" sldId="397"/>
        </pc:sldMkLst>
      </pc:sldChg>
      <pc:sldChg chg="addSp modSp new mod modClrScheme chgLayout">
        <pc:chgData name="弘之 岡本" userId="dbbc262f0484d2ae" providerId="LiveId" clId="{8C3542BA-1FD2-4ACD-AD53-7FCF872602FC}" dt="2024-09-01T09:40:06.253" v="981" actId="207"/>
        <pc:sldMkLst>
          <pc:docMk/>
          <pc:sldMk cId="738014793" sldId="398"/>
        </pc:sldMkLst>
      </pc:sldChg>
      <pc:sldChg chg="addSp modSp new mod modClrScheme chgLayout">
        <pc:chgData name="弘之 岡本" userId="dbbc262f0484d2ae" providerId="LiveId" clId="{8C3542BA-1FD2-4ACD-AD53-7FCF872602FC}" dt="2024-09-01T09:45:22.965" v="1130" actId="14100"/>
        <pc:sldMkLst>
          <pc:docMk/>
          <pc:sldMk cId="2951697606" sldId="399"/>
        </pc:sldMkLst>
      </pc:sldChg>
      <pc:sldChg chg="addSp modSp new mod ord">
        <pc:chgData name="弘之 岡本" userId="dbbc262f0484d2ae" providerId="LiveId" clId="{8C3542BA-1FD2-4ACD-AD53-7FCF872602FC}" dt="2024-09-01T09:50:31.573" v="1349"/>
        <pc:sldMkLst>
          <pc:docMk/>
          <pc:sldMk cId="1843101629" sldId="400"/>
        </pc:sldMkLst>
      </pc:sldChg>
      <pc:sldChg chg="addSp delSp modSp new mod">
        <pc:chgData name="弘之 岡本" userId="dbbc262f0484d2ae" providerId="LiveId" clId="{8C3542BA-1FD2-4ACD-AD53-7FCF872602FC}" dt="2024-09-01T09:53:13.302" v="1438" actId="6549"/>
        <pc:sldMkLst>
          <pc:docMk/>
          <pc:sldMk cId="1788982555" sldId="401"/>
        </pc:sldMkLst>
      </pc:sldChg>
      <pc:sldChg chg="new">
        <pc:chgData name="弘之 岡本" userId="dbbc262f0484d2ae" providerId="LiveId" clId="{8C3542BA-1FD2-4ACD-AD53-7FCF872602FC}" dt="2024-09-01T09:53:22.461" v="1439" actId="680"/>
        <pc:sldMkLst>
          <pc:docMk/>
          <pc:sldMk cId="105496837" sldId="402"/>
        </pc:sldMkLst>
      </pc:sldChg>
    </pc:docChg>
  </pc:docChgLst>
  <pc:docChgLst>
    <pc:chgData name="弘之 岡本" userId="dbbc262f0484d2ae" providerId="LiveId" clId="{68F33DBB-651F-47FA-BE12-A47836A0E710}"/>
    <pc:docChg chg="undo custSel addSld delSld modSld sldOrd">
      <pc:chgData name="弘之 岡本" userId="dbbc262f0484d2ae" providerId="LiveId" clId="{68F33DBB-651F-47FA-BE12-A47836A0E710}" dt="2026-03-10T06:09:00.358" v="1405" actId="47"/>
      <pc:docMkLst>
        <pc:docMk/>
      </pc:docMkLst>
      <pc:sldChg chg="del">
        <pc:chgData name="弘之 岡本" userId="dbbc262f0484d2ae" providerId="LiveId" clId="{68F33DBB-651F-47FA-BE12-A47836A0E710}" dt="2026-03-10T06:07:36.711" v="1397" actId="47"/>
        <pc:sldMkLst>
          <pc:docMk/>
          <pc:sldMk cId="1858326122" sldId="258"/>
        </pc:sldMkLst>
      </pc:sldChg>
      <pc:sldChg chg="del">
        <pc:chgData name="弘之 岡本" userId="dbbc262f0484d2ae" providerId="LiveId" clId="{68F33DBB-651F-47FA-BE12-A47836A0E710}" dt="2026-03-10T06:08:13.943" v="1403" actId="47"/>
        <pc:sldMkLst>
          <pc:docMk/>
          <pc:sldMk cId="565066814" sldId="259"/>
        </pc:sldMkLst>
      </pc:sldChg>
      <pc:sldChg chg="del ord">
        <pc:chgData name="弘之 岡本" userId="dbbc262f0484d2ae" providerId="LiveId" clId="{68F33DBB-651F-47FA-BE12-A47836A0E710}" dt="2026-03-10T06:07:43.670" v="1398" actId="47"/>
        <pc:sldMkLst>
          <pc:docMk/>
          <pc:sldMk cId="645748508" sldId="392"/>
        </pc:sldMkLst>
      </pc:sldChg>
      <pc:sldChg chg="del ord">
        <pc:chgData name="弘之 岡本" userId="dbbc262f0484d2ae" providerId="LiveId" clId="{68F33DBB-651F-47FA-BE12-A47836A0E710}" dt="2026-03-10T06:07:45.778" v="1399" actId="47"/>
        <pc:sldMkLst>
          <pc:docMk/>
          <pc:sldMk cId="3168404969" sldId="393"/>
        </pc:sldMkLst>
      </pc:sldChg>
      <pc:sldChg chg="addSp modSp mod">
        <pc:chgData name="弘之 岡本" userId="dbbc262f0484d2ae" providerId="LiveId" clId="{68F33DBB-651F-47FA-BE12-A47836A0E710}" dt="2025-09-09T02:25:14.996" v="1283" actId="20577"/>
        <pc:sldMkLst>
          <pc:docMk/>
          <pc:sldMk cId="505943442" sldId="394"/>
        </pc:sldMkLst>
      </pc:sldChg>
      <pc:sldChg chg="addSp modSp mod">
        <pc:chgData name="弘之 岡本" userId="dbbc262f0484d2ae" providerId="LiveId" clId="{68F33DBB-651F-47FA-BE12-A47836A0E710}" dt="2025-09-09T02:26:55.333" v="1293" actId="1076"/>
        <pc:sldMkLst>
          <pc:docMk/>
          <pc:sldMk cId="2204389762" sldId="395"/>
        </pc:sldMkLst>
      </pc:sldChg>
      <pc:sldChg chg="addSp modSp mod">
        <pc:chgData name="弘之 岡本" userId="dbbc262f0484d2ae" providerId="LiveId" clId="{68F33DBB-651F-47FA-BE12-A47836A0E710}" dt="2025-09-09T02:27:56.353" v="1300"/>
        <pc:sldMkLst>
          <pc:docMk/>
          <pc:sldMk cId="2915622963" sldId="397"/>
        </pc:sldMkLst>
      </pc:sldChg>
      <pc:sldChg chg="ord">
        <pc:chgData name="弘之 岡本" userId="dbbc262f0484d2ae" providerId="LiveId" clId="{68F33DBB-651F-47FA-BE12-A47836A0E710}" dt="2025-09-08T04:43:47.601" v="5"/>
        <pc:sldMkLst>
          <pc:docMk/>
          <pc:sldMk cId="738014793" sldId="398"/>
        </pc:sldMkLst>
      </pc:sldChg>
      <pc:sldChg chg="modSp mod">
        <pc:chgData name="弘之 岡本" userId="dbbc262f0484d2ae" providerId="LiveId" clId="{68F33DBB-651F-47FA-BE12-A47836A0E710}" dt="2025-09-08T04:44:36.707" v="8" actId="20577"/>
        <pc:sldMkLst>
          <pc:docMk/>
          <pc:sldMk cId="2951697606" sldId="399"/>
        </pc:sldMkLst>
      </pc:sldChg>
      <pc:sldChg chg="ord">
        <pc:chgData name="弘之 岡本" userId="dbbc262f0484d2ae" providerId="LiveId" clId="{68F33DBB-651F-47FA-BE12-A47836A0E710}" dt="2025-09-10T23:51:26.720" v="1334"/>
        <pc:sldMkLst>
          <pc:docMk/>
          <pc:sldMk cId="105496837" sldId="402"/>
        </pc:sldMkLst>
      </pc:sldChg>
      <pc:sldChg chg="del">
        <pc:chgData name="弘之 岡本" userId="dbbc262f0484d2ae" providerId="LiveId" clId="{68F33DBB-651F-47FA-BE12-A47836A0E710}" dt="2025-09-09T02:29:47.117" v="1301" actId="47"/>
        <pc:sldMkLst>
          <pc:docMk/>
          <pc:sldMk cId="3340628950" sldId="405"/>
        </pc:sldMkLst>
      </pc:sldChg>
      <pc:sldChg chg="delSp mod">
        <pc:chgData name="弘之 岡本" userId="dbbc262f0484d2ae" providerId="LiveId" clId="{68F33DBB-651F-47FA-BE12-A47836A0E710}" dt="2025-09-09T02:35:10.323" v="1332" actId="478"/>
        <pc:sldMkLst>
          <pc:docMk/>
          <pc:sldMk cId="1598165468" sldId="414"/>
        </pc:sldMkLst>
      </pc:sldChg>
      <pc:sldChg chg="delSp mod">
        <pc:chgData name="弘之 岡本" userId="dbbc262f0484d2ae" providerId="LiveId" clId="{68F33DBB-651F-47FA-BE12-A47836A0E710}" dt="2025-09-09T02:35:03.110" v="1331" actId="478"/>
        <pc:sldMkLst>
          <pc:docMk/>
          <pc:sldMk cId="2659905635" sldId="415"/>
        </pc:sldMkLst>
      </pc:sldChg>
      <pc:sldChg chg="del">
        <pc:chgData name="弘之 岡本" userId="dbbc262f0484d2ae" providerId="LiveId" clId="{68F33DBB-651F-47FA-BE12-A47836A0E710}" dt="2026-03-10T06:09:00.358" v="1405" actId="47"/>
        <pc:sldMkLst>
          <pc:docMk/>
          <pc:sldMk cId="2586136285" sldId="419"/>
        </pc:sldMkLst>
      </pc:sldChg>
      <pc:sldChg chg="add del">
        <pc:chgData name="弘之 岡本" userId="dbbc262f0484d2ae" providerId="LiveId" clId="{68F33DBB-651F-47FA-BE12-A47836A0E710}" dt="2026-03-10T06:08:01.061" v="1402" actId="47"/>
        <pc:sldMkLst>
          <pc:docMk/>
          <pc:sldMk cId="1790529525" sldId="421"/>
        </pc:sldMkLst>
      </pc:sldChg>
      <pc:sldChg chg="addSp modSp mod">
        <pc:chgData name="弘之 岡本" userId="dbbc262f0484d2ae" providerId="LiveId" clId="{68F33DBB-651F-47FA-BE12-A47836A0E710}" dt="2025-09-09T02:30:51.437" v="1314" actId="1076"/>
        <pc:sldMkLst>
          <pc:docMk/>
          <pc:sldMk cId="3000123709" sldId="424"/>
        </pc:sldMkLst>
      </pc:sldChg>
      <pc:sldChg chg="addSp modSp mod">
        <pc:chgData name="弘之 岡本" userId="dbbc262f0484d2ae" providerId="LiveId" clId="{68F33DBB-651F-47FA-BE12-A47836A0E710}" dt="2025-09-09T02:31:35.471" v="1323" actId="1076"/>
        <pc:sldMkLst>
          <pc:docMk/>
          <pc:sldMk cId="2658822273" sldId="425"/>
        </pc:sldMkLst>
      </pc:sldChg>
      <pc:sldChg chg="addSp modSp mod">
        <pc:chgData name="弘之 岡本" userId="dbbc262f0484d2ae" providerId="LiveId" clId="{68F33DBB-651F-47FA-BE12-A47836A0E710}" dt="2025-09-09T02:31:55.919" v="1330" actId="20577"/>
        <pc:sldMkLst>
          <pc:docMk/>
          <pc:sldMk cId="2070939300" sldId="426"/>
        </pc:sldMkLst>
      </pc:sldChg>
      <pc:sldChg chg="addSp delSp modSp mod">
        <pc:chgData name="弘之 岡本" userId="dbbc262f0484d2ae" providerId="LiveId" clId="{68F33DBB-651F-47FA-BE12-A47836A0E710}" dt="2026-03-10T06:06:50.963" v="1395" actId="478"/>
        <pc:sldMkLst>
          <pc:docMk/>
          <pc:sldMk cId="3192090112" sldId="430"/>
        </pc:sldMkLst>
        <pc:spChg chg="mod">
          <ac:chgData name="弘之 岡本" userId="dbbc262f0484d2ae" providerId="LiveId" clId="{68F33DBB-651F-47FA-BE12-A47836A0E710}" dt="2026-03-10T06:06:50.395" v="1394" actId="1076"/>
          <ac:spMkLst>
            <pc:docMk/>
            <pc:sldMk cId="3192090112" sldId="430"/>
            <ac:spMk id="10" creationId="{5B8D42C9-ED2D-E486-D8AF-EF9DD4A89553}"/>
          </ac:spMkLst>
        </pc:spChg>
        <pc:picChg chg="add del">
          <ac:chgData name="弘之 岡本" userId="dbbc262f0484d2ae" providerId="LiveId" clId="{68F33DBB-651F-47FA-BE12-A47836A0E710}" dt="2026-03-10T06:06:50.963" v="1395" actId="478"/>
          <ac:picMkLst>
            <pc:docMk/>
            <pc:sldMk cId="3192090112" sldId="430"/>
            <ac:picMk id="25" creationId="{FEFCF93D-0334-88B3-0B8A-8CB219DB8833}"/>
          </ac:picMkLst>
        </pc:picChg>
      </pc:sldChg>
      <pc:sldChg chg="del">
        <pc:chgData name="弘之 岡本" userId="dbbc262f0484d2ae" providerId="LiveId" clId="{68F33DBB-651F-47FA-BE12-A47836A0E710}" dt="2026-03-10T06:06:37.139" v="1391" actId="47"/>
        <pc:sldMkLst>
          <pc:docMk/>
          <pc:sldMk cId="1882910367" sldId="431"/>
        </pc:sldMkLst>
      </pc:sldChg>
      <pc:sldChg chg="modSp mod">
        <pc:chgData name="弘之 岡本" userId="dbbc262f0484d2ae" providerId="LiveId" clId="{68F33DBB-651F-47FA-BE12-A47836A0E710}" dt="2025-09-09T02:15:16.046" v="628" actId="1076"/>
        <pc:sldMkLst>
          <pc:docMk/>
          <pc:sldMk cId="2769862301" sldId="432"/>
        </pc:sldMkLst>
      </pc:sldChg>
      <pc:sldChg chg="del mod modShow">
        <pc:chgData name="弘之 岡本" userId="dbbc262f0484d2ae" providerId="LiveId" clId="{68F33DBB-651F-47FA-BE12-A47836A0E710}" dt="2026-03-10T06:07:17.139" v="1396" actId="47"/>
        <pc:sldMkLst>
          <pc:docMk/>
          <pc:sldMk cId="156636733" sldId="433"/>
        </pc:sldMkLst>
      </pc:sldChg>
      <pc:sldChg chg="add">
        <pc:chgData name="弘之 岡本" userId="dbbc262f0484d2ae" providerId="LiveId" clId="{68F33DBB-651F-47FA-BE12-A47836A0E710}" dt="2025-09-08T04:45:58.639" v="9"/>
        <pc:sldMkLst>
          <pc:docMk/>
          <pc:sldMk cId="2618010152" sldId="439"/>
        </pc:sldMkLst>
      </pc:sldChg>
      <pc:sldChg chg="add">
        <pc:chgData name="弘之 岡本" userId="dbbc262f0484d2ae" providerId="LiveId" clId="{68F33DBB-651F-47FA-BE12-A47836A0E710}" dt="2025-09-08T04:46:04.577" v="10"/>
        <pc:sldMkLst>
          <pc:docMk/>
          <pc:sldMk cId="3929801259" sldId="440"/>
        </pc:sldMkLst>
      </pc:sldChg>
      <pc:sldChg chg="addSp delSp modSp new mod">
        <pc:chgData name="弘之 岡本" userId="dbbc262f0484d2ae" providerId="LiveId" clId="{68F33DBB-651F-47FA-BE12-A47836A0E710}" dt="2025-09-09T02:12:20.493" v="554" actId="20577"/>
        <pc:sldMkLst>
          <pc:docMk/>
          <pc:sldMk cId="3615029415" sldId="441"/>
        </pc:sldMkLst>
      </pc:sldChg>
      <pc:sldChg chg="addSp delSp modSp new mod ord">
        <pc:chgData name="弘之 岡本" userId="dbbc262f0484d2ae" providerId="LiveId" clId="{68F33DBB-651F-47FA-BE12-A47836A0E710}" dt="2025-09-09T02:22:44.320" v="1134" actId="6549"/>
        <pc:sldMkLst>
          <pc:docMk/>
          <pc:sldMk cId="1361632764" sldId="442"/>
        </pc:sldMkLst>
      </pc:sldChg>
      <pc:sldChg chg="modSp add mod">
        <pc:chgData name="弘之 岡本" userId="dbbc262f0484d2ae" providerId="LiveId" clId="{68F33DBB-651F-47FA-BE12-A47836A0E710}" dt="2025-09-09T02:23:32.856" v="1189" actId="20577"/>
        <pc:sldMkLst>
          <pc:docMk/>
          <pc:sldMk cId="4172466180" sldId="443"/>
        </pc:sldMkLst>
      </pc:sldChg>
      <pc:sldChg chg="addSp modSp new del mod">
        <pc:chgData name="弘之 岡本" userId="dbbc262f0484d2ae" providerId="LiveId" clId="{68F33DBB-651F-47FA-BE12-A47836A0E710}" dt="2026-03-10T06:08:26.258" v="1404" actId="47"/>
        <pc:sldMkLst>
          <pc:docMk/>
          <pc:sldMk cId="1684855837" sldId="444"/>
        </pc:sldMkLst>
      </pc:sldChg>
      <pc:sldChg chg="add del">
        <pc:chgData name="弘之 岡本" userId="dbbc262f0484d2ae" providerId="LiveId" clId="{68F33DBB-651F-47FA-BE12-A47836A0E710}" dt="2025-09-09T02:26:38.438" v="1291" actId="47"/>
        <pc:sldMkLst>
          <pc:docMk/>
          <pc:sldMk cId="2257051725" sldId="444"/>
        </pc:sldMkLst>
      </pc:sldChg>
      <pc:sldChg chg="add del">
        <pc:chgData name="弘之 岡本" userId="dbbc262f0484d2ae" providerId="LiveId" clId="{68F33DBB-651F-47FA-BE12-A47836A0E710}" dt="2025-09-09T02:26:30.060" v="1290"/>
        <pc:sldMkLst>
          <pc:docMk/>
          <pc:sldMk cId="3369539598" sldId="445"/>
        </pc:sldMkLst>
      </pc:sldChg>
    </pc:docChg>
  </pc:docChgLst>
  <pc:docChgLst>
    <pc:chgData name="弘之 岡本" userId="dbbc262f0484d2ae" providerId="LiveId" clId="{C525F06F-4D26-4DDD-BF4A-89FA368165E4}"/>
    <pc:docChg chg="undo custSel addSld delSld modSld sldOrd">
      <pc:chgData name="弘之 岡本" userId="dbbc262f0484d2ae" providerId="LiveId" clId="{C525F06F-4D26-4DDD-BF4A-89FA368165E4}" dt="2025-09-03T23:49:26.312" v="4656" actId="6549"/>
      <pc:docMkLst>
        <pc:docMk/>
      </pc:docMkLst>
      <pc:sldChg chg="modSp mod">
        <pc:chgData name="弘之 岡本" userId="dbbc262f0484d2ae" providerId="LiveId" clId="{C525F06F-4D26-4DDD-BF4A-89FA368165E4}" dt="2025-09-03T23:49:26.312" v="4656" actId="6549"/>
        <pc:sldMkLst>
          <pc:docMk/>
          <pc:sldMk cId="1858326122" sldId="258"/>
        </pc:sldMkLst>
      </pc:sldChg>
      <pc:sldChg chg="modSp mod ord">
        <pc:chgData name="弘之 岡本" userId="dbbc262f0484d2ae" providerId="LiveId" clId="{C525F06F-4D26-4DDD-BF4A-89FA368165E4}" dt="2025-09-03T06:04:26.949" v="3686" actId="20577"/>
        <pc:sldMkLst>
          <pc:docMk/>
          <pc:sldMk cId="565066814" sldId="259"/>
        </pc:sldMkLst>
      </pc:sldChg>
      <pc:sldChg chg="del">
        <pc:chgData name="弘之 岡本" userId="dbbc262f0484d2ae" providerId="LiveId" clId="{C525F06F-4D26-4DDD-BF4A-89FA368165E4}" dt="2025-09-03T03:53:59.498" v="3318" actId="47"/>
        <pc:sldMkLst>
          <pc:docMk/>
          <pc:sldMk cId="1169731048" sldId="268"/>
        </pc:sldMkLst>
      </pc:sldChg>
      <pc:sldChg chg="modSp del mod ord">
        <pc:chgData name="弘之 岡本" userId="dbbc262f0484d2ae" providerId="LiveId" clId="{C525F06F-4D26-4DDD-BF4A-89FA368165E4}" dt="2025-09-03T02:41:04.832" v="1848" actId="2696"/>
        <pc:sldMkLst>
          <pc:docMk/>
          <pc:sldMk cId="2715430031" sldId="387"/>
        </pc:sldMkLst>
      </pc:sldChg>
      <pc:sldChg chg="modSp add mod">
        <pc:chgData name="弘之 岡本" userId="dbbc262f0484d2ae" providerId="LiveId" clId="{C525F06F-4D26-4DDD-BF4A-89FA368165E4}" dt="2025-09-03T02:41:19.860" v="1853" actId="20577"/>
        <pc:sldMkLst>
          <pc:docMk/>
          <pc:sldMk cId="4192081163" sldId="387"/>
        </pc:sldMkLst>
      </pc:sldChg>
      <pc:sldChg chg="ord">
        <pc:chgData name="弘之 岡本" userId="dbbc262f0484d2ae" providerId="LiveId" clId="{C525F06F-4D26-4DDD-BF4A-89FA368165E4}" dt="2025-09-03T23:40:39.327" v="4644"/>
        <pc:sldMkLst>
          <pc:docMk/>
          <pc:sldMk cId="645748508" sldId="392"/>
        </pc:sldMkLst>
      </pc:sldChg>
      <pc:sldChg chg="ord">
        <pc:chgData name="弘之 岡本" userId="dbbc262f0484d2ae" providerId="LiveId" clId="{C525F06F-4D26-4DDD-BF4A-89FA368165E4}" dt="2025-09-03T23:40:39.327" v="4644"/>
        <pc:sldMkLst>
          <pc:docMk/>
          <pc:sldMk cId="3168404969" sldId="393"/>
        </pc:sldMkLst>
      </pc:sldChg>
      <pc:sldChg chg="addSp delSp modSp mod">
        <pc:chgData name="弘之 岡本" userId="dbbc262f0484d2ae" providerId="LiveId" clId="{C525F06F-4D26-4DDD-BF4A-89FA368165E4}" dt="2025-09-03T23:42:19.284" v="4650" actId="478"/>
        <pc:sldMkLst>
          <pc:docMk/>
          <pc:sldMk cId="505943442" sldId="394"/>
        </pc:sldMkLst>
      </pc:sldChg>
      <pc:sldChg chg="delSp modSp mod">
        <pc:chgData name="弘之 岡本" userId="dbbc262f0484d2ae" providerId="LiveId" clId="{C525F06F-4D26-4DDD-BF4A-89FA368165E4}" dt="2025-09-03T03:36:52.035" v="2946" actId="14100"/>
        <pc:sldMkLst>
          <pc:docMk/>
          <pc:sldMk cId="2204389762" sldId="395"/>
        </pc:sldMkLst>
      </pc:sldChg>
      <pc:sldChg chg="addSp delSp modSp mod">
        <pc:chgData name="弘之 岡本" userId="dbbc262f0484d2ae" providerId="LiveId" clId="{C525F06F-4D26-4DDD-BF4A-89FA368165E4}" dt="2025-09-03T06:03:37.825" v="3615" actId="1076"/>
        <pc:sldMkLst>
          <pc:docMk/>
          <pc:sldMk cId="2915622963" sldId="397"/>
        </pc:sldMkLst>
      </pc:sldChg>
      <pc:sldChg chg="addSp delSp modSp mod">
        <pc:chgData name="弘之 岡本" userId="dbbc262f0484d2ae" providerId="LiveId" clId="{C525F06F-4D26-4DDD-BF4A-89FA368165E4}" dt="2025-09-03T06:12:39.490" v="3694" actId="1076"/>
        <pc:sldMkLst>
          <pc:docMk/>
          <pc:sldMk cId="2951697606" sldId="399"/>
        </pc:sldMkLst>
      </pc:sldChg>
      <pc:sldChg chg="modSp mod">
        <pc:chgData name="弘之 岡本" userId="dbbc262f0484d2ae" providerId="LiveId" clId="{C525F06F-4D26-4DDD-BF4A-89FA368165E4}" dt="2025-09-03T03:40:25.603" v="3031" actId="1076"/>
        <pc:sldMkLst>
          <pc:docMk/>
          <pc:sldMk cId="1788982555" sldId="401"/>
        </pc:sldMkLst>
      </pc:sldChg>
      <pc:sldChg chg="modSp mod">
        <pc:chgData name="弘之 岡本" userId="dbbc262f0484d2ae" providerId="LiveId" clId="{C525F06F-4D26-4DDD-BF4A-89FA368165E4}" dt="2025-09-03T07:02:48.049" v="4294" actId="1076"/>
        <pc:sldMkLst>
          <pc:docMk/>
          <pc:sldMk cId="105496837" sldId="402"/>
        </pc:sldMkLst>
      </pc:sldChg>
      <pc:sldChg chg="addSp delSp modSp mod">
        <pc:chgData name="弘之 岡本" userId="dbbc262f0484d2ae" providerId="LiveId" clId="{C525F06F-4D26-4DDD-BF4A-89FA368165E4}" dt="2025-09-03T03:53:44.102" v="3317" actId="14100"/>
        <pc:sldMkLst>
          <pc:docMk/>
          <pc:sldMk cId="2567376869" sldId="403"/>
        </pc:sldMkLst>
      </pc:sldChg>
      <pc:sldChg chg="modSp mod">
        <pc:chgData name="弘之 岡本" userId="dbbc262f0484d2ae" providerId="LiveId" clId="{C525F06F-4D26-4DDD-BF4A-89FA368165E4}" dt="2025-09-03T07:03:29.301" v="4295" actId="14100"/>
        <pc:sldMkLst>
          <pc:docMk/>
          <pc:sldMk cId="3340628950" sldId="405"/>
        </pc:sldMkLst>
      </pc:sldChg>
      <pc:sldChg chg="del">
        <pc:chgData name="弘之 岡本" userId="dbbc262f0484d2ae" providerId="LiveId" clId="{C525F06F-4D26-4DDD-BF4A-89FA368165E4}" dt="2025-09-03T03:54:36.785" v="3319" actId="47"/>
        <pc:sldMkLst>
          <pc:docMk/>
          <pc:sldMk cId="3453528773" sldId="406"/>
        </pc:sldMkLst>
      </pc:sldChg>
      <pc:sldChg chg="addSp delSp modSp mod">
        <pc:chgData name="弘之 岡本" userId="dbbc262f0484d2ae" providerId="LiveId" clId="{C525F06F-4D26-4DDD-BF4A-89FA368165E4}" dt="2025-09-03T02:42:51.082" v="1895" actId="478"/>
        <pc:sldMkLst>
          <pc:docMk/>
          <pc:sldMk cId="2238301700" sldId="408"/>
        </pc:sldMkLst>
      </pc:sldChg>
      <pc:sldChg chg="addSp delSp modSp mod">
        <pc:chgData name="弘之 岡本" userId="dbbc262f0484d2ae" providerId="LiveId" clId="{C525F06F-4D26-4DDD-BF4A-89FA368165E4}" dt="2025-09-03T07:15:06.990" v="4636" actId="1076"/>
        <pc:sldMkLst>
          <pc:docMk/>
          <pc:sldMk cId="2021962832" sldId="409"/>
        </pc:sldMkLst>
      </pc:sldChg>
      <pc:sldChg chg="addSp modSp mod ord">
        <pc:chgData name="弘之 岡本" userId="dbbc262f0484d2ae" providerId="LiveId" clId="{C525F06F-4D26-4DDD-BF4A-89FA368165E4}" dt="2025-09-03T07:15:11.726" v="4637"/>
        <pc:sldMkLst>
          <pc:docMk/>
          <pc:sldMk cId="572914187" sldId="410"/>
        </pc:sldMkLst>
      </pc:sldChg>
      <pc:sldChg chg="ord">
        <pc:chgData name="弘之 岡本" userId="dbbc262f0484d2ae" providerId="LiveId" clId="{C525F06F-4D26-4DDD-BF4A-89FA368165E4}" dt="2025-09-03T02:50:29.797" v="2138"/>
        <pc:sldMkLst>
          <pc:docMk/>
          <pc:sldMk cId="1074047109" sldId="411"/>
        </pc:sldMkLst>
      </pc:sldChg>
      <pc:sldChg chg="addSp modSp mod">
        <pc:chgData name="弘之 岡本" userId="dbbc262f0484d2ae" providerId="LiveId" clId="{C525F06F-4D26-4DDD-BF4A-89FA368165E4}" dt="2025-09-03T07:15:30.454" v="4641"/>
        <pc:sldMkLst>
          <pc:docMk/>
          <pc:sldMk cId="2864593576" sldId="412"/>
        </pc:sldMkLst>
      </pc:sldChg>
      <pc:sldChg chg="addSp delSp modSp mod">
        <pc:chgData name="弘之 岡本" userId="dbbc262f0484d2ae" providerId="LiveId" clId="{C525F06F-4D26-4DDD-BF4A-89FA368165E4}" dt="2025-09-03T07:11:27.751" v="4502" actId="207"/>
        <pc:sldMkLst>
          <pc:docMk/>
          <pc:sldMk cId="3303628096" sldId="416"/>
        </pc:sldMkLst>
      </pc:sldChg>
      <pc:sldChg chg="addSp delSp modSp mod">
        <pc:chgData name="弘之 岡本" userId="dbbc262f0484d2ae" providerId="LiveId" clId="{C525F06F-4D26-4DDD-BF4A-89FA368165E4}" dt="2025-09-03T07:11:02.463" v="4494" actId="207"/>
        <pc:sldMkLst>
          <pc:docMk/>
          <pc:sldMk cId="3912488726" sldId="417"/>
        </pc:sldMkLst>
      </pc:sldChg>
      <pc:sldChg chg="addSp delSp modSp mod">
        <pc:chgData name="弘之 岡本" userId="dbbc262f0484d2ae" providerId="LiveId" clId="{C525F06F-4D26-4DDD-BF4A-89FA368165E4}" dt="2025-09-03T07:13:59.920" v="4632" actId="14100"/>
        <pc:sldMkLst>
          <pc:docMk/>
          <pc:sldMk cId="1849005899" sldId="418"/>
        </pc:sldMkLst>
      </pc:sldChg>
      <pc:sldChg chg="modSp add mod">
        <pc:chgData name="弘之 岡本" userId="dbbc262f0484d2ae" providerId="LiveId" clId="{C525F06F-4D26-4DDD-BF4A-89FA368165E4}" dt="2025-09-03T02:41:36.519" v="1865" actId="20577"/>
        <pc:sldMkLst>
          <pc:docMk/>
          <pc:sldMk cId="2586136285" sldId="419"/>
        </pc:sldMkLst>
      </pc:sldChg>
      <pc:sldChg chg="del">
        <pc:chgData name="弘之 岡本" userId="dbbc262f0484d2ae" providerId="LiveId" clId="{C525F06F-4D26-4DDD-BF4A-89FA368165E4}" dt="2025-09-03T02:41:04.832" v="1848" actId="2696"/>
        <pc:sldMkLst>
          <pc:docMk/>
          <pc:sldMk cId="2682312180" sldId="419"/>
        </pc:sldMkLst>
      </pc:sldChg>
      <pc:sldChg chg="addSp modSp mod">
        <pc:chgData name="弘之 岡本" userId="dbbc262f0484d2ae" providerId="LiveId" clId="{C525F06F-4D26-4DDD-BF4A-89FA368165E4}" dt="2025-09-03T07:15:25.434" v="4640"/>
        <pc:sldMkLst>
          <pc:docMk/>
          <pc:sldMk cId="1432330432" sldId="420"/>
        </pc:sldMkLst>
      </pc:sldChg>
      <pc:sldChg chg="modSp mod">
        <pc:chgData name="弘之 岡本" userId="dbbc262f0484d2ae" providerId="LiveId" clId="{C525F06F-4D26-4DDD-BF4A-89FA368165E4}" dt="2025-09-03T03:30:08.120" v="2819" actId="6549"/>
        <pc:sldMkLst>
          <pc:docMk/>
          <pc:sldMk cId="1790529525" sldId="421"/>
        </pc:sldMkLst>
      </pc:sldChg>
      <pc:sldChg chg="addSp modSp mod modShow">
        <pc:chgData name="弘之 岡本" userId="dbbc262f0484d2ae" providerId="LiveId" clId="{C525F06F-4D26-4DDD-BF4A-89FA368165E4}" dt="2025-09-03T07:15:37.968" v="4642"/>
        <pc:sldMkLst>
          <pc:docMk/>
          <pc:sldMk cId="4094886916" sldId="423"/>
        </pc:sldMkLst>
      </pc:sldChg>
      <pc:sldChg chg="del">
        <pc:chgData name="弘之 岡本" userId="dbbc262f0484d2ae" providerId="LiveId" clId="{C525F06F-4D26-4DDD-BF4A-89FA368165E4}" dt="2025-09-03T07:14:44.296" v="4634" actId="47"/>
        <pc:sldMkLst>
          <pc:docMk/>
          <pc:sldMk cId="2512380391" sldId="427"/>
        </pc:sldMkLst>
      </pc:sldChg>
      <pc:sldChg chg="del">
        <pc:chgData name="弘之 岡本" userId="dbbc262f0484d2ae" providerId="LiveId" clId="{C525F06F-4D26-4DDD-BF4A-89FA368165E4}" dt="2025-09-03T03:38:49.139" v="2992" actId="47"/>
        <pc:sldMkLst>
          <pc:docMk/>
          <pc:sldMk cId="3409529816" sldId="428"/>
        </pc:sldMkLst>
      </pc:sldChg>
      <pc:sldChg chg="add del">
        <pc:chgData name="弘之 岡本" userId="dbbc262f0484d2ae" providerId="LiveId" clId="{C525F06F-4D26-4DDD-BF4A-89FA368165E4}" dt="2025-09-03T02:35:55.286" v="1553" actId="47"/>
        <pc:sldMkLst>
          <pc:docMk/>
          <pc:sldMk cId="3967147752" sldId="429"/>
        </pc:sldMkLst>
      </pc:sldChg>
      <pc:sldChg chg="addSp delSp modSp new mod ord">
        <pc:chgData name="弘之 岡本" userId="dbbc262f0484d2ae" providerId="LiveId" clId="{C525F06F-4D26-4DDD-BF4A-89FA368165E4}" dt="2025-09-02T09:10:00.566" v="872" actId="207"/>
        <pc:sldMkLst>
          <pc:docMk/>
          <pc:sldMk cId="3192090112" sldId="430"/>
        </pc:sldMkLst>
      </pc:sldChg>
      <pc:sldChg chg="addSp delSp modSp add mod">
        <pc:chgData name="弘之 岡本" userId="dbbc262f0484d2ae" providerId="LiveId" clId="{C525F06F-4D26-4DDD-BF4A-89FA368165E4}" dt="2025-09-01T07:10:28.696" v="543" actId="6549"/>
        <pc:sldMkLst>
          <pc:docMk/>
          <pc:sldMk cId="1882910367" sldId="431"/>
        </pc:sldMkLst>
      </pc:sldChg>
      <pc:sldChg chg="addSp delSp modSp new mod">
        <pc:chgData name="弘之 岡本" userId="dbbc262f0484d2ae" providerId="LiveId" clId="{C525F06F-4D26-4DDD-BF4A-89FA368165E4}" dt="2025-09-02T09:08:21.637" v="831" actId="1076"/>
        <pc:sldMkLst>
          <pc:docMk/>
          <pc:sldMk cId="2769862301" sldId="432"/>
        </pc:sldMkLst>
      </pc:sldChg>
      <pc:sldChg chg="modSp new mod">
        <pc:chgData name="弘之 岡本" userId="dbbc262f0484d2ae" providerId="LiveId" clId="{C525F06F-4D26-4DDD-BF4A-89FA368165E4}" dt="2025-09-03T01:49:20.716" v="1548" actId="20577"/>
        <pc:sldMkLst>
          <pc:docMk/>
          <pc:sldMk cId="156636733" sldId="433"/>
        </pc:sldMkLst>
      </pc:sldChg>
      <pc:sldChg chg="addSp delSp modSp add mod ord">
        <pc:chgData name="弘之 岡本" userId="dbbc262f0484d2ae" providerId="LiveId" clId="{C525F06F-4D26-4DDD-BF4A-89FA368165E4}" dt="2025-09-03T07:15:19.520" v="4639"/>
        <pc:sldMkLst>
          <pc:docMk/>
          <pc:sldMk cId="2921110089" sldId="434"/>
        </pc:sldMkLst>
      </pc:sldChg>
      <pc:sldChg chg="addSp delSp modSp new mod">
        <pc:chgData name="弘之 岡本" userId="dbbc262f0484d2ae" providerId="LiveId" clId="{C525F06F-4D26-4DDD-BF4A-89FA368165E4}" dt="2025-09-03T07:15:15.611" v="4638"/>
        <pc:sldMkLst>
          <pc:docMk/>
          <pc:sldMk cId="432719219" sldId="435"/>
        </pc:sldMkLst>
      </pc:sldChg>
      <pc:sldChg chg="addSp delSp modSp add mod">
        <pc:chgData name="弘之 岡本" userId="dbbc262f0484d2ae" providerId="LiveId" clId="{C525F06F-4D26-4DDD-BF4A-89FA368165E4}" dt="2025-09-03T07:11:32.590" v="4503" actId="207"/>
        <pc:sldMkLst>
          <pc:docMk/>
          <pc:sldMk cId="2356871452" sldId="436"/>
        </pc:sldMkLst>
      </pc:sldChg>
      <pc:sldChg chg="modSp new del mod">
        <pc:chgData name="弘之 岡本" userId="dbbc262f0484d2ae" providerId="LiveId" clId="{C525F06F-4D26-4DDD-BF4A-89FA368165E4}" dt="2025-09-03T03:49:43.993" v="3163" actId="47"/>
        <pc:sldMkLst>
          <pc:docMk/>
          <pc:sldMk cId="2797513767" sldId="436"/>
        </pc:sldMkLst>
      </pc:sldChg>
      <pc:sldChg chg="add del">
        <pc:chgData name="弘之 岡本" userId="dbbc262f0484d2ae" providerId="LiveId" clId="{C525F06F-4D26-4DDD-BF4A-89FA368165E4}" dt="2025-09-03T03:57:01.012" v="3392"/>
        <pc:sldMkLst>
          <pc:docMk/>
          <pc:sldMk cId="203504924" sldId="437"/>
        </pc:sldMkLst>
      </pc:sldChg>
      <pc:sldChg chg="addSp modSp new mod">
        <pc:chgData name="弘之 岡本" userId="dbbc262f0484d2ae" providerId="LiveId" clId="{C525F06F-4D26-4DDD-BF4A-89FA368165E4}" dt="2025-09-03T07:02:30.002" v="4290" actId="20577"/>
        <pc:sldMkLst>
          <pc:docMk/>
          <pc:sldMk cId="1128364307" sldId="437"/>
        </pc:sldMkLst>
      </pc:sldChg>
      <pc:sldChg chg="add del">
        <pc:chgData name="弘之 岡本" userId="dbbc262f0484d2ae" providerId="LiveId" clId="{C525F06F-4D26-4DDD-BF4A-89FA368165E4}" dt="2025-09-03T03:57:09.933" v="3394"/>
        <pc:sldMkLst>
          <pc:docMk/>
          <pc:sldMk cId="3235188726" sldId="437"/>
        </pc:sldMkLst>
      </pc:sldChg>
      <pc:sldChg chg="add">
        <pc:chgData name="弘之 岡本" userId="dbbc262f0484d2ae" providerId="LiveId" clId="{C525F06F-4D26-4DDD-BF4A-89FA368165E4}" dt="2025-09-03T07:14:40.434" v="4633"/>
        <pc:sldMkLst>
          <pc:docMk/>
          <pc:sldMk cId="1221268974" sldId="4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982F9-7CF5-4A72-BBD3-08778AC793DC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3F8A-30DC-4CC4-A4E7-5CE1C7809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43F8A-30DC-4CC4-A4E7-5CE1C7809185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17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33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93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76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7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70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23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2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34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7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98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64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A9F4-32D1-4843-8659-0BFC95AF5B0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1F6BF-E5F4-44C0-9F37-9AAC6438E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8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6772886-E741-2995-5683-E77875E78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コンピュータの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しくみ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FDC080BC-C2EE-7136-4C0D-B1DAEEEA0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情報</a:t>
            </a:r>
            <a:r>
              <a:rPr lang="en-US" altLang="ja-JP" dirty="0"/>
              <a:t>Ⅰ</a:t>
            </a:r>
            <a:r>
              <a:rPr lang="ja-JP" altLang="en-US" dirty="0"/>
              <a:t>　Ｎｏ．１３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39B745-DB05-BA0E-A0A3-8E1E586FDC54}"/>
              </a:ext>
            </a:extLst>
          </p:cNvPr>
          <p:cNvSpPr txBox="1"/>
          <p:nvPr/>
        </p:nvSpPr>
        <p:spPr>
          <a:xfrm>
            <a:off x="869795" y="488821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コンピュータはどのように動いているだろう？</a:t>
            </a:r>
          </a:p>
        </p:txBody>
      </p:sp>
    </p:spTree>
    <p:extLst>
      <p:ext uri="{BB962C8B-B14F-4D97-AF65-F5344CB8AC3E}">
        <p14:creationId xmlns:p14="http://schemas.microsoft.com/office/powerpoint/2010/main" val="375731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61417AE-8807-AF8D-A4F7-D7140D05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２．ソフトウェアとＯＳ</a:t>
            </a:r>
          </a:p>
        </p:txBody>
      </p:sp>
    </p:spTree>
    <p:extLst>
      <p:ext uri="{BB962C8B-B14F-4D97-AF65-F5344CB8AC3E}">
        <p14:creationId xmlns:p14="http://schemas.microsoft.com/office/powerpoint/2010/main" val="159816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DC7480-4E78-CAE8-5DA3-56306E75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知識の整理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②ソフトウェアと</a:t>
            </a:r>
            <a:r>
              <a:rPr lang="ja-JP" altLang="en-US" dirty="0">
                <a:solidFill>
                  <a:srgbClr val="FF0000"/>
                </a:solidFill>
              </a:rPr>
              <a:t>ＯＳ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068A4D1C-37C9-50AD-559A-7E8EB320C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209"/>
              </p:ext>
            </p:extLst>
          </p:nvPr>
        </p:nvGraphicFramePr>
        <p:xfrm>
          <a:off x="439946" y="1807844"/>
          <a:ext cx="8264105" cy="2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1932">
                  <a:extLst>
                    <a:ext uri="{9D8B030D-6E8A-4147-A177-3AD203B41FA5}">
                      <a16:colId xmlns:a16="http://schemas.microsoft.com/office/drawing/2014/main" val="579997379"/>
                    </a:ext>
                  </a:extLst>
                </a:gridCol>
                <a:gridCol w="2641121">
                  <a:extLst>
                    <a:ext uri="{9D8B030D-6E8A-4147-A177-3AD203B41FA5}">
                      <a16:colId xmlns:a16="http://schemas.microsoft.com/office/drawing/2014/main" val="857253533"/>
                    </a:ext>
                  </a:extLst>
                </a:gridCol>
                <a:gridCol w="3751052">
                  <a:extLst>
                    <a:ext uri="{9D8B030D-6E8A-4147-A177-3AD203B41FA5}">
                      <a16:colId xmlns:a16="http://schemas.microsoft.com/office/drawing/2014/main" val="343992414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/>
                      <a:endParaRPr lang="en-US" altLang="ja-JP" sz="24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/>
                      <a:endParaRPr lang="en-US" altLang="ja-JP" sz="24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altLang="ja-JP" sz="24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ja-JP" altLang="en-US" sz="24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ソフトウェア</a:t>
                      </a:r>
                      <a:r>
                        <a:rPr lang="en-US" altLang="ja-JP" sz="24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</a:rPr>
                        <a:t>＝プログラム</a:t>
                      </a:r>
                      <a:endParaRPr lang="ja-JP" altLang="en-US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（</a:t>
                      </a:r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ＯＳ</a:t>
                      </a:r>
                      <a:r>
                        <a:rPr lang="ja-JP" sz="2400" kern="100" dirty="0">
                          <a:effectLst/>
                        </a:rPr>
                        <a:t>・</a:t>
                      </a:r>
                    </a:p>
                    <a:p>
                      <a:pPr algn="just"/>
                      <a:r>
                        <a:rPr lang="ja-JP" sz="2400" kern="100" dirty="0">
                          <a:effectLst/>
                        </a:rPr>
                        <a:t>　</a:t>
                      </a:r>
                      <a:r>
                        <a:rPr lang="ja-JP" alt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基本ソフトウェア</a:t>
                      </a:r>
                      <a:r>
                        <a:rPr lang="ja-JP" sz="2400" kern="100" dirty="0">
                          <a:effectLst/>
                        </a:rPr>
                        <a:t>）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2400" kern="100" dirty="0">
                          <a:effectLst/>
                        </a:rPr>
                        <a:t>ハード</a:t>
                      </a:r>
                      <a:r>
                        <a:rPr lang="ja-JP" sz="2400" kern="100" dirty="0">
                          <a:effectLst/>
                        </a:rPr>
                        <a:t>を制御</a:t>
                      </a:r>
                      <a:r>
                        <a:rPr lang="ja-JP" altLang="en-US" sz="2400" kern="100" dirty="0">
                          <a:effectLst/>
                        </a:rPr>
                        <a:t>し、アプリを動作させる</a:t>
                      </a:r>
                      <a:r>
                        <a:rPr lang="ja-JP" sz="2400" kern="100" dirty="0">
                          <a:effectLst/>
                        </a:rPr>
                        <a:t>プログラム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ja-JP" sz="2400" kern="100" dirty="0">
                          <a:effectLst/>
                        </a:rPr>
                        <a:t>（例）</a:t>
                      </a:r>
                      <a:r>
                        <a:rPr lang="en-US" sz="2400" kern="100" dirty="0">
                          <a:effectLst/>
                        </a:rPr>
                        <a:t>Windows</a:t>
                      </a:r>
                      <a:r>
                        <a:rPr lang="ja-JP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iOS</a:t>
                      </a:r>
                      <a:r>
                        <a:rPr lang="ja-JP" sz="2400" kern="100" dirty="0">
                          <a:effectLst/>
                        </a:rPr>
                        <a:t>など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34990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（アプリ・</a:t>
                      </a:r>
                    </a:p>
                    <a:p>
                      <a:pPr indent="133350" algn="just"/>
                      <a:r>
                        <a:rPr lang="ja-JP" altLang="en-US" sz="24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応用ソフトウェア</a:t>
                      </a:r>
                      <a:r>
                        <a:rPr lang="ja-JP" sz="2400" kern="100" dirty="0">
                          <a:effectLst/>
                        </a:rPr>
                        <a:t>）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特定の目的のための</a:t>
                      </a:r>
                      <a:r>
                        <a:rPr lang="ja-JP" altLang="en-US" sz="2400" kern="100" dirty="0">
                          <a:effectLst/>
                        </a:rPr>
                        <a:t>ソフト</a:t>
                      </a:r>
                      <a:endParaRPr 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ja-JP" sz="2400" kern="100" dirty="0">
                          <a:effectLst/>
                        </a:rPr>
                        <a:t>（例）文書作成、表計算、</a:t>
                      </a:r>
                      <a:r>
                        <a:rPr lang="ja-JP" altLang="en-US" sz="2400" kern="100" dirty="0">
                          <a:effectLst/>
                        </a:rPr>
                        <a:t>　　　　</a:t>
                      </a: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</a:rPr>
                        <a:t>　　</a:t>
                      </a:r>
                      <a:r>
                        <a:rPr lang="ja-JP" sz="2400" kern="100" dirty="0">
                          <a:effectLst/>
                        </a:rPr>
                        <a:t>プレゼン</a:t>
                      </a:r>
                      <a:r>
                        <a:rPr lang="ja-JP" altLang="en-US" sz="2400" kern="100" dirty="0">
                          <a:effectLst/>
                        </a:rPr>
                        <a:t>、ゲームなど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097086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2689EDF0-CD02-5A86-D375-F1C93973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4" b="23149"/>
          <a:stretch>
            <a:fillRect/>
          </a:stretch>
        </p:blipFill>
        <p:spPr>
          <a:xfrm>
            <a:off x="4991099" y="4119559"/>
            <a:ext cx="2403953" cy="2162178"/>
          </a:xfrm>
          <a:prstGeom prst="rect">
            <a:avLst/>
          </a:prstGeom>
        </p:spPr>
      </p:pic>
      <p:sp>
        <p:nvSpPr>
          <p:cNvPr id="6" name="矢印: 右カーブ 5">
            <a:extLst>
              <a:ext uri="{FF2B5EF4-FFF2-40B4-BE49-F238E27FC236}">
                <a16:creationId xmlns:a16="http://schemas.microsoft.com/office/drawing/2014/main" id="{9C133B6E-EACD-81D8-3AB8-CC69BD8B77C6}"/>
              </a:ext>
            </a:extLst>
          </p:cNvPr>
          <p:cNvSpPr/>
          <p:nvPr/>
        </p:nvSpPr>
        <p:spPr>
          <a:xfrm>
            <a:off x="4571999" y="3771900"/>
            <a:ext cx="419100" cy="164782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26" name="Picture 2" descr="iOS のバージョンの確認方法を知りたい">
            <a:extLst>
              <a:ext uri="{FF2B5EF4-FFF2-40B4-BE49-F238E27FC236}">
                <a16:creationId xmlns:a16="http://schemas.microsoft.com/office/drawing/2014/main" id="{1ED166C0-EDA9-A43E-3CA0-A446B7D4C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1386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矢印: 右カーブ 6">
            <a:extLst>
              <a:ext uri="{FF2B5EF4-FFF2-40B4-BE49-F238E27FC236}">
                <a16:creationId xmlns:a16="http://schemas.microsoft.com/office/drawing/2014/main" id="{C4DD8DF1-6D26-0566-A6B3-A354A1DFE721}"/>
              </a:ext>
            </a:extLst>
          </p:cNvPr>
          <p:cNvSpPr/>
          <p:nvPr/>
        </p:nvSpPr>
        <p:spPr>
          <a:xfrm>
            <a:off x="2119312" y="2413156"/>
            <a:ext cx="419100" cy="311134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7C801B-7CC2-BC71-6C5C-B28405A5F086}"/>
              </a:ext>
            </a:extLst>
          </p:cNvPr>
          <p:cNvSpPr txBox="1"/>
          <p:nvPr/>
        </p:nvSpPr>
        <p:spPr>
          <a:xfrm>
            <a:off x="2400299" y="5050393"/>
            <a:ext cx="5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iOS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27F0EF-3F81-2814-806D-E406FF47FD4C}"/>
              </a:ext>
            </a:extLst>
          </p:cNvPr>
          <p:cNvSpPr txBox="1"/>
          <p:nvPr/>
        </p:nvSpPr>
        <p:spPr>
          <a:xfrm>
            <a:off x="1047750" y="6282383"/>
            <a:ext cx="721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作業：プリントの</a:t>
            </a:r>
            <a:r>
              <a:rPr kumimoji="1" lang="en-US" altLang="ja-JP" sz="2400" dirty="0"/>
              <a:t>【</a:t>
            </a:r>
            <a:r>
              <a:rPr kumimoji="1" lang="ja-JP" altLang="en-US" sz="2400" dirty="0"/>
              <a:t>知識の整理</a:t>
            </a:r>
            <a:r>
              <a:rPr kumimoji="1" lang="en-US" altLang="ja-JP" sz="2400" dirty="0"/>
              <a:t>】</a:t>
            </a:r>
            <a:r>
              <a:rPr kumimoji="1" lang="ja-JP" altLang="en-US" sz="2400" dirty="0"/>
              <a:t>の</a:t>
            </a:r>
            <a:r>
              <a:rPr kumimoji="1" lang="ja-JP" altLang="en-US" sz="2400" dirty="0">
                <a:highlight>
                  <a:srgbClr val="FFFF00"/>
                </a:highlight>
              </a:rPr>
              <a:t>空欄</a:t>
            </a:r>
            <a:r>
              <a:rPr kumimoji="1" lang="ja-JP" altLang="en-US" sz="2400" dirty="0"/>
              <a:t>を埋めましょう。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91562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2D07AA-00FE-A669-71E0-E398C1B8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確認課題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737B93-FE61-5FF2-B514-8691BF3C4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1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effectLst/>
                <a:latin typeface="ＭＳ ゴシック" panose="020B0609070205080204" pitchFamily="49" charset="-128"/>
                <a:cs typeface="Times New Roman" panose="02020603050405020304" pitchFamily="18" charset="0"/>
              </a:rPr>
              <a:t>iPad</a:t>
            </a:r>
            <a:r>
              <a:rPr lang="ja-JP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に入っているソフトウェアについて調べて書きだそう</a:t>
            </a:r>
            <a:endParaRPr lang="ja-JP" altLang="en-US" sz="40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E2BDA51-491B-1B98-03EA-48BBFBC8B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48651"/>
              </p:ext>
            </p:extLst>
          </p:nvPr>
        </p:nvGraphicFramePr>
        <p:xfrm>
          <a:off x="799746" y="2991141"/>
          <a:ext cx="7809416" cy="1584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5160">
                  <a:extLst>
                    <a:ext uri="{9D8B030D-6E8A-4147-A177-3AD203B41FA5}">
                      <a16:colId xmlns:a16="http://schemas.microsoft.com/office/drawing/2014/main" val="4139371235"/>
                    </a:ext>
                  </a:extLst>
                </a:gridCol>
                <a:gridCol w="5374256">
                  <a:extLst>
                    <a:ext uri="{9D8B030D-6E8A-4147-A177-3AD203B41FA5}">
                      <a16:colId xmlns:a16="http://schemas.microsoft.com/office/drawing/2014/main" val="1974524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sz="2400" kern="100" dirty="0">
                          <a:effectLst/>
                        </a:rPr>
                        <a:t>ＯＳ・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ctr"/>
                      <a:r>
                        <a:rPr lang="ja-JP" sz="2400" kern="100" dirty="0">
                          <a:effectLst/>
                        </a:rPr>
                        <a:t>基本ソフトウェア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400" kern="100">
                          <a:effectLst/>
                        </a:rPr>
                        <a:t>アプリケーション・ソフトウェア　☞３つ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011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ja-JP" alt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ｉＯＳ・・・・・</a:t>
                      </a: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ja-JP" sz="32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ja-JP" altLang="en-US" sz="2800" kern="100" dirty="0">
                          <a:solidFill>
                            <a:srgbClr val="FF0000"/>
                          </a:solidFill>
                          <a:effectLst/>
                        </a:rPr>
                        <a:t>カメラ、・・・（３つ以上）</a:t>
                      </a:r>
                      <a:endParaRPr lang="ja-JP" sz="24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504285"/>
                  </a:ext>
                </a:extLst>
              </a:tr>
            </a:tbl>
          </a:graphicData>
        </a:graphic>
      </p:graphicFrame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30493696-3DE5-1964-B124-0FACC9D4FF83}"/>
              </a:ext>
            </a:extLst>
          </p:cNvPr>
          <p:cNvSpPr/>
          <p:nvPr/>
        </p:nvSpPr>
        <p:spPr>
          <a:xfrm>
            <a:off x="799746" y="4824042"/>
            <a:ext cx="2915729" cy="836762"/>
          </a:xfrm>
          <a:prstGeom prst="wedgeRoundRectCallout">
            <a:avLst>
              <a:gd name="adj1" fmla="val -42964"/>
              <a:gd name="adj2" fmla="val -113789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設定→一般→ソフトウェアアップデート</a:t>
            </a:r>
          </a:p>
        </p:txBody>
      </p:sp>
      <p:pic>
        <p:nvPicPr>
          <p:cNvPr id="6" name="Picture 2" descr="iOS のバージョンの確認方法を知りたい">
            <a:extLst>
              <a:ext uri="{FF2B5EF4-FFF2-40B4-BE49-F238E27FC236}">
                <a16:creationId xmlns:a16="http://schemas.microsoft.com/office/drawing/2014/main" id="{B77A2210-B232-F006-B68E-46DAEEF2D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0"/>
          <a:stretch>
            <a:fillRect/>
          </a:stretch>
        </p:blipFill>
        <p:spPr bwMode="auto">
          <a:xfrm>
            <a:off x="3800475" y="4824042"/>
            <a:ext cx="2562225" cy="173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336511-6A97-7B41-DA7D-397BFE2AC59F}"/>
              </a:ext>
            </a:extLst>
          </p:cNvPr>
          <p:cNvSpPr txBox="1"/>
          <p:nvPr/>
        </p:nvSpPr>
        <p:spPr>
          <a:xfrm>
            <a:off x="5503067" y="5949433"/>
            <a:ext cx="5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169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223999F-B936-BD8E-AA93-9A91A2F7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３．ＣＰＵとメモリ</a:t>
            </a:r>
          </a:p>
        </p:txBody>
      </p:sp>
    </p:spTree>
    <p:extLst>
      <p:ext uri="{BB962C8B-B14F-4D97-AF65-F5344CB8AC3E}">
        <p14:creationId xmlns:p14="http://schemas.microsoft.com/office/powerpoint/2010/main" val="265990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860A9-1351-A909-D01D-2FBB4F1E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知識の整理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  <a:r>
              <a:rPr kumimoji="1" lang="en-US" altLang="ja-JP" dirty="0">
                <a:solidFill>
                  <a:srgbClr val="FF0000"/>
                </a:solidFill>
              </a:rPr>
              <a:t>-1</a:t>
            </a:r>
            <a:r>
              <a:rPr kumimoji="1" lang="ja-JP" altLang="en-US" dirty="0">
                <a:solidFill>
                  <a:srgbClr val="FF0000"/>
                </a:solidFill>
              </a:rPr>
              <a:t>　ＣＰＵの処理の流れ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A40EF6-C4EF-89FC-AABC-9E19CA2C9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17" y="1979417"/>
            <a:ext cx="6603464" cy="2308202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5E850B33-7B05-97E9-6F56-1D7868130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33786"/>
              </p:ext>
            </p:extLst>
          </p:nvPr>
        </p:nvGraphicFramePr>
        <p:xfrm>
          <a:off x="358466" y="4457736"/>
          <a:ext cx="7012420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7372">
                  <a:extLst>
                    <a:ext uri="{9D8B030D-6E8A-4147-A177-3AD203B41FA5}">
                      <a16:colId xmlns:a16="http://schemas.microsoft.com/office/drawing/2014/main" val="4033150198"/>
                    </a:ext>
                  </a:extLst>
                </a:gridCol>
                <a:gridCol w="5205048">
                  <a:extLst>
                    <a:ext uri="{9D8B030D-6E8A-4147-A177-3AD203B41FA5}">
                      <a16:colId xmlns:a16="http://schemas.microsoft.com/office/drawing/2014/main" val="3212352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effectLst/>
                        </a:rPr>
                        <a:t>読み込み（</a:t>
                      </a:r>
                      <a:r>
                        <a:rPr lang="en-US" sz="2000" kern="100" dirty="0">
                          <a:effectLst/>
                        </a:rPr>
                        <a:t>Fetch</a:t>
                      </a:r>
                      <a:r>
                        <a:rPr lang="ja-JP" sz="2000" kern="100" dirty="0">
                          <a:effectLst/>
                        </a:rPr>
                        <a:t>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effectLst/>
                        </a:rPr>
                        <a:t>メモリから実行する命令を</a:t>
                      </a:r>
                      <a:r>
                        <a:rPr lang="en-US" sz="2000" u="sng" kern="100" dirty="0">
                          <a:effectLst/>
                        </a:rPr>
                        <a:t>CPU</a:t>
                      </a:r>
                      <a:r>
                        <a:rPr lang="ja-JP" sz="2000" u="sng" kern="100" dirty="0">
                          <a:effectLst/>
                        </a:rPr>
                        <a:t>の中の記憶装置（レジスタ）</a:t>
                      </a:r>
                      <a:r>
                        <a:rPr lang="ja-JP" sz="2000" kern="100" dirty="0">
                          <a:effectLst/>
                        </a:rPr>
                        <a:t>に読み込む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109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>
                          <a:effectLst/>
                        </a:rPr>
                        <a:t>解読（</a:t>
                      </a:r>
                      <a:r>
                        <a:rPr lang="en-US" sz="2000" kern="100">
                          <a:effectLst/>
                        </a:rPr>
                        <a:t>Decode</a:t>
                      </a:r>
                      <a:r>
                        <a:rPr lang="ja-JP" sz="2000" kern="100">
                          <a:effectLst/>
                        </a:rPr>
                        <a:t>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>
                          <a:effectLst/>
                        </a:rPr>
                        <a:t>取り込んだ命令を</a:t>
                      </a:r>
                      <a:r>
                        <a:rPr lang="en-US" sz="2000" kern="100">
                          <a:effectLst/>
                        </a:rPr>
                        <a:t>CPU</a:t>
                      </a:r>
                      <a:r>
                        <a:rPr lang="ja-JP" sz="2000" kern="100">
                          <a:effectLst/>
                        </a:rPr>
                        <a:t>が理解できる形式に変換し、命令を解読します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462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effectLst/>
                        </a:rPr>
                        <a:t>実行（</a:t>
                      </a:r>
                      <a:r>
                        <a:rPr lang="en-US" sz="2000" kern="100" dirty="0">
                          <a:effectLst/>
                        </a:rPr>
                        <a:t>Execute</a:t>
                      </a:r>
                      <a:r>
                        <a:rPr lang="ja-JP" sz="2000" kern="100" dirty="0">
                          <a:effectLst/>
                        </a:rPr>
                        <a:t>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>
                          <a:effectLst/>
                        </a:rPr>
                        <a:t>解読された命令を実行します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216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effectLst/>
                        </a:rPr>
                        <a:t>出</a:t>
                      </a:r>
                      <a:r>
                        <a:rPr lang="ja-JP" altLang="en-US" sz="2000" kern="100" dirty="0">
                          <a:effectLst/>
                        </a:rPr>
                        <a:t>　　　　</a:t>
                      </a:r>
                      <a:r>
                        <a:rPr lang="ja-JP" sz="2000" kern="100" dirty="0">
                          <a:effectLst/>
                        </a:rPr>
                        <a:t>力</a:t>
                      </a:r>
                      <a:endParaRPr lang="en-US" altLang="ja-JP" sz="2000" kern="100" dirty="0">
                        <a:effectLst/>
                      </a:endParaRPr>
                    </a:p>
                    <a:p>
                      <a:pPr algn="just"/>
                      <a:r>
                        <a:rPr lang="ja-JP" sz="2000" kern="100" dirty="0">
                          <a:effectLst/>
                        </a:rPr>
                        <a:t>（</a:t>
                      </a:r>
                      <a:r>
                        <a:rPr lang="en-US" sz="2000" kern="100" dirty="0">
                          <a:effectLst/>
                        </a:rPr>
                        <a:t>store</a:t>
                      </a:r>
                      <a:r>
                        <a:rPr lang="ja-JP" sz="2000" kern="100" dirty="0">
                          <a:effectLst/>
                        </a:rPr>
                        <a:t>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effectLst/>
                        </a:rPr>
                        <a:t>実行した結果をレジスタやメモリに出力します→さらに出力装置へ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5603954"/>
                  </a:ext>
                </a:extLst>
              </a:tr>
            </a:tbl>
          </a:graphicData>
        </a:graphic>
      </p:graphicFrame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828FC4A9-8435-F02F-13D2-9392036754E9}"/>
              </a:ext>
            </a:extLst>
          </p:cNvPr>
          <p:cNvSpPr/>
          <p:nvPr/>
        </p:nvSpPr>
        <p:spPr>
          <a:xfrm>
            <a:off x="7760677" y="3528646"/>
            <a:ext cx="1171967" cy="644769"/>
          </a:xfrm>
          <a:prstGeom prst="wedgeRoundRectCallout">
            <a:avLst>
              <a:gd name="adj1" fmla="val -83288"/>
              <a:gd name="adj2" fmla="val 1242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２＋３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3FAA0D9E-F76D-F820-4CDF-29E8D0533287}"/>
              </a:ext>
            </a:extLst>
          </p:cNvPr>
          <p:cNvSpPr/>
          <p:nvPr/>
        </p:nvSpPr>
        <p:spPr>
          <a:xfrm>
            <a:off x="7760676" y="4287619"/>
            <a:ext cx="1171967" cy="644769"/>
          </a:xfrm>
          <a:prstGeom prst="wedgeRoundRectCallout">
            <a:avLst>
              <a:gd name="adj1" fmla="val -85726"/>
              <a:gd name="adj2" fmla="val 10795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２に３を加える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5796C64D-BAC1-4F82-31AC-960F544746B5}"/>
              </a:ext>
            </a:extLst>
          </p:cNvPr>
          <p:cNvSpPr/>
          <p:nvPr/>
        </p:nvSpPr>
        <p:spPr>
          <a:xfrm>
            <a:off x="7760673" y="5115177"/>
            <a:ext cx="1171967" cy="644769"/>
          </a:xfrm>
          <a:prstGeom prst="wedgeRoundRectCallout">
            <a:avLst>
              <a:gd name="adj1" fmla="val -80850"/>
              <a:gd name="adj2" fmla="val 6068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足すと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５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C2B1993-31AC-8530-0FE2-DD005BAA6F39}"/>
              </a:ext>
            </a:extLst>
          </p:cNvPr>
          <p:cNvSpPr/>
          <p:nvPr/>
        </p:nvSpPr>
        <p:spPr>
          <a:xfrm>
            <a:off x="7760674" y="5848105"/>
            <a:ext cx="1171967" cy="644769"/>
          </a:xfrm>
          <a:prstGeom prst="wedgeRoundRectCallout">
            <a:avLst>
              <a:gd name="adj1" fmla="val -80850"/>
              <a:gd name="adj2" fmla="val 6068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答えは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178898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DF5C26-E965-D219-5069-47028DE7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知識の整理</a:t>
            </a:r>
            <a:r>
              <a:rPr lang="en-US" altLang="ja-JP" dirty="0">
                <a:solidFill>
                  <a:srgbClr val="FF0000"/>
                </a:solidFill>
              </a:rPr>
              <a:t>】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  <a:r>
              <a:rPr kumimoji="1" lang="en-US" altLang="ja-JP" dirty="0">
                <a:solidFill>
                  <a:srgbClr val="FF0000"/>
                </a:solidFill>
              </a:rPr>
              <a:t>-1</a:t>
            </a:r>
            <a:r>
              <a:rPr kumimoji="1" lang="ja-JP" altLang="en-US" dirty="0">
                <a:solidFill>
                  <a:srgbClr val="FF0000"/>
                </a:solidFill>
              </a:rPr>
              <a:t>　メモリの仕組み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0A757A-8FD8-5A6F-BE8B-24112518D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5" y="1866900"/>
            <a:ext cx="7296310" cy="249237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FAE327-2D35-925D-2692-472202EF5AE6}"/>
              </a:ext>
            </a:extLst>
          </p:cNvPr>
          <p:cNvSpPr txBox="1"/>
          <p:nvPr/>
        </p:nvSpPr>
        <p:spPr>
          <a:xfrm>
            <a:off x="628650" y="4848225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メモリセル（メモリの中の情報を記憶する回路）に０と１の情報を記憶している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メモリセルを数百万～数十億個集めた半導体素子を使う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836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83036-5763-7DB3-9588-FF0B847B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参考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ｉｐｈｏｎｅのＣＰＵの進化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3AB8FC2F-8B22-6789-C4AA-ED949D66E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608077"/>
              </p:ext>
            </p:extLst>
          </p:nvPr>
        </p:nvGraphicFramePr>
        <p:xfrm>
          <a:off x="361950" y="2011680"/>
          <a:ext cx="7658100" cy="2834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4232423109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1667785612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640076081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562781517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162439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iPhone3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iPhone7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iPhone15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26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2400" kern="100" dirty="0">
                          <a:effectLst/>
                        </a:rPr>
                        <a:t>処理を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　　</a:t>
                      </a:r>
                      <a:r>
                        <a:rPr lang="ja-JP" sz="2400" kern="100" dirty="0">
                          <a:effectLst/>
                        </a:rPr>
                        <a:t>速く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クロック</a:t>
                      </a:r>
                      <a:endParaRPr lang="en-US" altLang="ja-JP" sz="24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周波数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620MHz</a:t>
                      </a:r>
                    </a:p>
                    <a:p>
                      <a:pPr algn="ctr"/>
                      <a:r>
                        <a:rPr kumimoji="1" lang="en-US" altLang="ja-JP" sz="2400" dirty="0"/>
                        <a:t>6.2</a:t>
                      </a:r>
                      <a:r>
                        <a:rPr kumimoji="1" lang="ja-JP" altLang="en-US" sz="2400" dirty="0"/>
                        <a:t>億</a:t>
                      </a:r>
                      <a:r>
                        <a:rPr kumimoji="1" lang="en-US" altLang="ja-JP" sz="2400" dirty="0"/>
                        <a:t>/</a:t>
                      </a:r>
                      <a:r>
                        <a:rPr kumimoji="1" lang="ja-JP" altLang="en-US" sz="2400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2.33GHz</a:t>
                      </a:r>
                    </a:p>
                    <a:p>
                      <a:pPr algn="ctr"/>
                      <a:r>
                        <a:rPr kumimoji="1" lang="en-US" altLang="ja-JP" sz="2400" dirty="0"/>
                        <a:t>23</a:t>
                      </a:r>
                      <a:r>
                        <a:rPr kumimoji="1" lang="ja-JP" altLang="en-US" sz="2400" dirty="0"/>
                        <a:t>億</a:t>
                      </a:r>
                      <a:r>
                        <a:rPr kumimoji="1" lang="en-US" altLang="ja-JP" sz="2400" dirty="0"/>
                        <a:t>/</a:t>
                      </a:r>
                      <a:r>
                        <a:rPr kumimoji="1" lang="ja-JP" altLang="en-US" sz="2400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3.8GHz</a:t>
                      </a:r>
                    </a:p>
                    <a:p>
                      <a:pPr algn="ctr"/>
                      <a:r>
                        <a:rPr kumimoji="1" lang="en-US" altLang="ja-JP" sz="2400" dirty="0"/>
                        <a:t>38</a:t>
                      </a:r>
                      <a:r>
                        <a:rPr kumimoji="1" lang="ja-JP" altLang="en-US" sz="2400" dirty="0"/>
                        <a:t>億</a:t>
                      </a:r>
                      <a:r>
                        <a:rPr kumimoji="1" lang="en-US" altLang="ja-JP" sz="2400" dirty="0"/>
                        <a:t>/</a:t>
                      </a:r>
                      <a:r>
                        <a:rPr kumimoji="1" lang="ja-JP" altLang="en-US" sz="2400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795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2400" kern="100" dirty="0">
                          <a:effectLst/>
                        </a:rPr>
                        <a:t>処理量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ja-JP" sz="2400" kern="100" dirty="0">
                          <a:effectLst/>
                        </a:rPr>
                        <a:t>を</a:t>
                      </a:r>
                      <a:r>
                        <a:rPr lang="ja-JP" altLang="en-US" sz="2400" kern="100" dirty="0">
                          <a:effectLst/>
                        </a:rPr>
                        <a:t>増やす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ビット数</a:t>
                      </a:r>
                    </a:p>
                    <a:p>
                      <a:pPr indent="133350" algn="just"/>
                      <a:r>
                        <a:rPr lang="en-US" sz="2400" kern="100" dirty="0">
                          <a:effectLst/>
                        </a:rPr>
                        <a:t>bit:</a:t>
                      </a:r>
                      <a:r>
                        <a:rPr lang="ja-JP" sz="2400" kern="100" dirty="0">
                          <a:effectLst/>
                        </a:rPr>
                        <a:t>ﾋﾞｯﾄ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32bit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42</a:t>
                      </a:r>
                      <a:r>
                        <a:rPr kumimoji="1" lang="ja-JP" altLang="en-US" sz="2400" dirty="0"/>
                        <a:t>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64bit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1844</a:t>
                      </a:r>
                      <a:r>
                        <a:rPr kumimoji="1" lang="ja-JP" altLang="en-US" sz="2400" dirty="0"/>
                        <a:t>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64</a:t>
                      </a:r>
                      <a:r>
                        <a:rPr kumimoji="1" lang="ja-JP" altLang="en-US" sz="2400" dirty="0"/>
                        <a:t>ｂｉｔ</a:t>
                      </a:r>
                      <a:endParaRPr kumimoji="1" lang="en-US" altLang="ja-JP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1844</a:t>
                      </a:r>
                      <a:r>
                        <a:rPr kumimoji="1" lang="ja-JP" altLang="en-US" sz="2400" dirty="0"/>
                        <a:t>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29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2400" kern="100" dirty="0">
                          <a:effectLst/>
                        </a:rPr>
                        <a:t>行う部分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ja-JP" sz="2400" kern="100" dirty="0">
                          <a:effectLst/>
                        </a:rPr>
                        <a:t>を増やす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コア数</a:t>
                      </a:r>
                      <a:endParaRPr lang="ja-JP" sz="24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１コア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４コア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６コア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2149898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D936F53-5107-0AB6-4F42-1F9DAF8EE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49640"/>
              </p:ext>
            </p:extLst>
          </p:nvPr>
        </p:nvGraphicFramePr>
        <p:xfrm>
          <a:off x="1893570" y="5044121"/>
          <a:ext cx="612648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1667785612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640076081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562781517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1624390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メモリ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128MB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2GB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8GB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6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ストレージ</a:t>
                      </a:r>
                      <a:endParaRPr lang="ja-JP" sz="2400" kern="1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16GB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256GB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1TB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9516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0BC07D-D70F-2FD6-C025-0F2D3AB997C7}"/>
              </a:ext>
            </a:extLst>
          </p:cNvPr>
          <p:cNvSpPr txBox="1"/>
          <p:nvPr/>
        </p:nvSpPr>
        <p:spPr>
          <a:xfrm>
            <a:off x="8024812" y="2505631"/>
            <a:ext cx="981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速度は</a:t>
            </a:r>
            <a:r>
              <a:rPr kumimoji="1" lang="en-US" altLang="ja-JP" sz="2400" dirty="0">
                <a:solidFill>
                  <a:srgbClr val="FF0000"/>
                </a:solidFill>
              </a:rPr>
              <a:t>6</a:t>
            </a:r>
            <a:r>
              <a:rPr kumimoji="1" lang="ja-JP" altLang="en-US" sz="2400" dirty="0">
                <a:solidFill>
                  <a:srgbClr val="FF0000"/>
                </a:solidFill>
              </a:rPr>
              <a:t>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9397F8-3F14-A3C0-9E9D-39B4FDB03887}"/>
              </a:ext>
            </a:extLst>
          </p:cNvPr>
          <p:cNvSpPr txBox="1"/>
          <p:nvPr/>
        </p:nvSpPr>
        <p:spPr>
          <a:xfrm>
            <a:off x="8039099" y="3368914"/>
            <a:ext cx="1104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量は</a:t>
            </a:r>
            <a:endParaRPr kumimoji="1" lang="en-US" altLang="ja-JP" dirty="0"/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42</a:t>
            </a:r>
            <a:r>
              <a:rPr kumimoji="1" lang="ja-JP" altLang="en-US" sz="2400" dirty="0">
                <a:solidFill>
                  <a:srgbClr val="FF0000"/>
                </a:solidFill>
              </a:rPr>
              <a:t>億倍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36F7F8-1A87-E02C-D21B-836591AC3AEF}"/>
              </a:ext>
            </a:extLst>
          </p:cNvPr>
          <p:cNvSpPr txBox="1"/>
          <p:nvPr/>
        </p:nvSpPr>
        <p:spPr>
          <a:xfrm>
            <a:off x="8101011" y="4107656"/>
            <a:ext cx="981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コアは</a:t>
            </a:r>
            <a:endParaRPr kumimoji="1" lang="en-US" altLang="ja-JP" dirty="0"/>
          </a:p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6</a:t>
            </a:r>
            <a:r>
              <a:rPr kumimoji="1" lang="ja-JP" altLang="en-US" sz="2400" dirty="0">
                <a:solidFill>
                  <a:srgbClr val="FF0000"/>
                </a:solidFill>
              </a:rPr>
              <a:t>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4308B6-E862-B334-FF5D-C380AF3FAEED}"/>
              </a:ext>
            </a:extLst>
          </p:cNvPr>
          <p:cNvSpPr txBox="1"/>
          <p:nvPr/>
        </p:nvSpPr>
        <p:spPr>
          <a:xfrm>
            <a:off x="8039099" y="5131989"/>
            <a:ext cx="981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メモリは</a:t>
            </a:r>
            <a:endParaRPr kumimoji="1" lang="en-US" altLang="ja-JP" dirty="0"/>
          </a:p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6</a:t>
            </a:r>
            <a:r>
              <a:rPr kumimoji="1" lang="ja-JP" altLang="en-US" sz="2400" dirty="0">
                <a:solidFill>
                  <a:srgbClr val="FF0000"/>
                </a:solidFill>
              </a:rPr>
              <a:t>４倍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D044A3-67CB-C097-C37E-E764A39D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知識の整理</a:t>
            </a:r>
            <a:r>
              <a:rPr lang="en-US" altLang="ja-JP" dirty="0">
                <a:solidFill>
                  <a:srgbClr val="FF0000"/>
                </a:solidFill>
              </a:rPr>
              <a:t>】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  <a:r>
              <a:rPr kumimoji="1" lang="en-US" altLang="ja-JP" dirty="0">
                <a:solidFill>
                  <a:srgbClr val="FF0000"/>
                </a:solidFill>
              </a:rPr>
              <a:t>-2</a:t>
            </a:r>
            <a:r>
              <a:rPr kumimoji="1" lang="ja-JP" altLang="en-US" dirty="0">
                <a:solidFill>
                  <a:srgbClr val="FF0000"/>
                </a:solidFill>
              </a:rPr>
              <a:t>　ＣＰＵ高速化の工夫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EA38D3FD-18B4-4197-0B9F-2456B13F2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84033"/>
              </p:ext>
            </p:extLst>
          </p:nvPr>
        </p:nvGraphicFramePr>
        <p:xfrm>
          <a:off x="419100" y="1975369"/>
          <a:ext cx="8472854" cy="3291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94761979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1233001"/>
                    </a:ext>
                  </a:extLst>
                </a:gridCol>
                <a:gridCol w="5748704">
                  <a:extLst>
                    <a:ext uri="{9D8B030D-6E8A-4147-A177-3AD203B41FA5}">
                      <a16:colId xmlns:a16="http://schemas.microsoft.com/office/drawing/2014/main" val="1969733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処理を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indent="133350" algn="just">
                        <a:buNone/>
                      </a:pPr>
                      <a:r>
                        <a:rPr lang="ja-JP" alt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速く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クロック</a:t>
                      </a:r>
                      <a:endParaRPr lang="en-US" altLang="ja-JP" sz="24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周波数</a:t>
                      </a:r>
                    </a:p>
                    <a:p>
                      <a:pPr indent="133350" algn="just"/>
                      <a:r>
                        <a:rPr lang="en-US" sz="2400" kern="100" dirty="0">
                          <a:effectLst/>
                        </a:rPr>
                        <a:t>Hz</a:t>
                      </a:r>
                      <a:r>
                        <a:rPr lang="ja-JP" sz="2400" kern="100" dirty="0">
                          <a:effectLst/>
                        </a:rPr>
                        <a:t>：ﾍﾙﾂ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CPU</a:t>
                      </a:r>
                      <a:r>
                        <a:rPr lang="ja-JP" sz="2400" kern="100" dirty="0">
                          <a:effectLst/>
                        </a:rPr>
                        <a:t>が１秒間に発するクロック信号の数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ja-JP" sz="2400" kern="100" dirty="0">
                          <a:effectLst/>
                        </a:rPr>
                        <a:t>→多いと処理が速い</a:t>
                      </a:r>
                    </a:p>
                    <a:p>
                      <a:pPr algn="just"/>
                      <a:r>
                        <a:rPr lang="ja-JP" sz="2400" kern="100" dirty="0">
                          <a:effectLst/>
                        </a:rPr>
                        <a:t>（例）</a:t>
                      </a:r>
                      <a:r>
                        <a:rPr lang="en-US" sz="2400" kern="100" dirty="0">
                          <a:effectLst/>
                        </a:rPr>
                        <a:t>1GHz</a:t>
                      </a:r>
                      <a:r>
                        <a:rPr lang="ja-JP" sz="2400" kern="100" dirty="0">
                          <a:effectLst/>
                        </a:rPr>
                        <a:t>＝</a:t>
                      </a: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ja-JP" sz="2400" kern="100" dirty="0">
                          <a:effectLst/>
                        </a:rPr>
                        <a:t>億回</a:t>
                      </a:r>
                      <a:r>
                        <a:rPr lang="en-US" altLang="ja-JP" sz="2400" kern="100" dirty="0">
                          <a:effectLst/>
                        </a:rPr>
                        <a:t>/1</a:t>
                      </a:r>
                      <a:r>
                        <a:rPr lang="ja-JP" altLang="en-US" sz="2400" kern="100" dirty="0">
                          <a:effectLst/>
                        </a:rPr>
                        <a:t>秒の</a:t>
                      </a:r>
                      <a:r>
                        <a:rPr lang="ja-JP" sz="2400" kern="100" dirty="0">
                          <a:effectLst/>
                        </a:rPr>
                        <a:t>クロック</a:t>
                      </a:r>
                      <a:r>
                        <a:rPr lang="ja-JP" altLang="en-US" sz="2400" kern="100" dirty="0">
                          <a:effectLst/>
                        </a:rPr>
                        <a:t>信号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5801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処理量</a:t>
                      </a:r>
                      <a:endParaRPr lang="en-US" altLang="ja-JP" sz="2400" kern="100" dirty="0"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を</a:t>
                      </a:r>
                      <a:r>
                        <a:rPr lang="ja-JP" alt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増やす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ビット数</a:t>
                      </a:r>
                    </a:p>
                    <a:p>
                      <a:pPr indent="133350" algn="just"/>
                      <a:r>
                        <a:rPr lang="en-US" sz="2400" kern="100" dirty="0">
                          <a:effectLst/>
                        </a:rPr>
                        <a:t>bit:</a:t>
                      </a:r>
                      <a:r>
                        <a:rPr lang="ja-JP" sz="2400" kern="100" dirty="0">
                          <a:effectLst/>
                        </a:rPr>
                        <a:t>ﾋﾞｯﾄ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CPU</a:t>
                      </a:r>
                      <a:r>
                        <a:rPr lang="ja-JP" sz="2400" kern="100" dirty="0">
                          <a:effectLst/>
                        </a:rPr>
                        <a:t>が</a:t>
                      </a:r>
                      <a:r>
                        <a:rPr lang="en-US" sz="2400" kern="100" dirty="0">
                          <a:effectLst/>
                        </a:rPr>
                        <a:t>1</a:t>
                      </a:r>
                      <a:r>
                        <a:rPr lang="ja-JP" sz="2400" kern="100" dirty="0">
                          <a:effectLst/>
                        </a:rPr>
                        <a:t>度に扱えるデータ量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ja-JP" sz="2400" kern="100" dirty="0">
                          <a:effectLst/>
                        </a:rPr>
                        <a:t>→多いと</a:t>
                      </a:r>
                      <a:r>
                        <a:rPr lang="en-US" sz="2400" kern="100" dirty="0">
                          <a:effectLst/>
                        </a:rPr>
                        <a:t>1</a:t>
                      </a:r>
                      <a:r>
                        <a:rPr lang="ja-JP" sz="2400" kern="100" dirty="0">
                          <a:effectLst/>
                        </a:rPr>
                        <a:t>度に大量のデータを扱える</a:t>
                      </a:r>
                    </a:p>
                    <a:p>
                      <a:pPr algn="just"/>
                      <a:r>
                        <a:rPr lang="ja-JP" sz="2400" kern="100" dirty="0">
                          <a:effectLst/>
                        </a:rPr>
                        <a:t>（例）</a:t>
                      </a:r>
                      <a:r>
                        <a:rPr lang="en-US" sz="2400" kern="100" dirty="0">
                          <a:effectLst/>
                        </a:rPr>
                        <a:t>64</a:t>
                      </a:r>
                      <a:r>
                        <a:rPr lang="ja-JP" sz="2400" kern="100" dirty="0">
                          <a:effectLst/>
                        </a:rPr>
                        <a:t>ビット＝一度に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ja-JP" sz="2400" kern="100" dirty="0">
                          <a:effectLst/>
                        </a:rPr>
                        <a:t>の</a:t>
                      </a:r>
                      <a:r>
                        <a:rPr lang="en-US" sz="2400" kern="100" dirty="0">
                          <a:effectLst/>
                        </a:rPr>
                        <a:t>64</a:t>
                      </a:r>
                      <a:r>
                        <a:rPr lang="ja-JP" sz="2400" kern="100" dirty="0">
                          <a:effectLst/>
                        </a:rPr>
                        <a:t>乗（</a:t>
                      </a:r>
                      <a:r>
                        <a:rPr lang="en-US" sz="2400" kern="100" dirty="0">
                          <a:effectLst/>
                        </a:rPr>
                        <a:t>18</a:t>
                      </a:r>
                      <a:r>
                        <a:rPr lang="en-US" altLang="ja-JP" sz="2400" kern="100" dirty="0">
                          <a:effectLst/>
                        </a:rPr>
                        <a:t>44</a:t>
                      </a:r>
                      <a:r>
                        <a:rPr lang="ja-JP" sz="2400" kern="100" dirty="0">
                          <a:effectLst/>
                        </a:rPr>
                        <a:t>京）個</a:t>
                      </a:r>
                      <a:r>
                        <a:rPr lang="ja-JP" altLang="en-US" sz="2400" kern="100" dirty="0">
                          <a:effectLst/>
                        </a:rPr>
                        <a:t>　　</a:t>
                      </a:r>
                      <a:endParaRPr lang="en-US" altLang="ja-JP" sz="24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9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処理を行う部分を増やす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</a:rPr>
                        <a:t>コア数</a:t>
                      </a:r>
                      <a:endParaRPr lang="ja-JP" sz="24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CPU</a:t>
                      </a:r>
                      <a:r>
                        <a:rPr lang="ja-JP" sz="2400" kern="100" dirty="0">
                          <a:effectLst/>
                        </a:rPr>
                        <a:t>で実際に処理を行うコアの数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</a:rPr>
                        <a:t>　</a:t>
                      </a:r>
                      <a:r>
                        <a:rPr lang="ja-JP" sz="2400" kern="100" dirty="0">
                          <a:effectLst/>
                        </a:rPr>
                        <a:t>→並列処理でき</a:t>
                      </a:r>
                      <a:r>
                        <a:rPr lang="ja-JP" altLang="en-US" sz="2400" kern="100" dirty="0">
                          <a:effectLst/>
                        </a:rPr>
                        <a:t>る数が多いと</a:t>
                      </a:r>
                      <a:r>
                        <a:rPr lang="ja-JP" sz="2400" kern="100" dirty="0">
                          <a:effectLst/>
                        </a:rPr>
                        <a:t>性能が高い</a:t>
                      </a:r>
                    </a:p>
                    <a:p>
                      <a:pPr algn="just"/>
                      <a:r>
                        <a:rPr lang="ja-JP" sz="2400" kern="100" dirty="0">
                          <a:effectLst/>
                        </a:rPr>
                        <a:t>（例）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ja-JP" sz="2400" kern="100" dirty="0">
                          <a:effectLst/>
                        </a:rPr>
                        <a:t>コア（</a:t>
                      </a:r>
                      <a:r>
                        <a:rPr lang="en-US" sz="2400" kern="100" dirty="0">
                          <a:effectLst/>
                        </a:rPr>
                        <a:t>iphone15</a:t>
                      </a:r>
                      <a:r>
                        <a:rPr lang="ja-JP" sz="2400" kern="100" dirty="0">
                          <a:effectLst/>
                        </a:rPr>
                        <a:t>）＝同時に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ja-JP" altLang="en-US" sz="2400" kern="100" dirty="0">
                          <a:effectLst/>
                        </a:rPr>
                        <a:t>コ</a:t>
                      </a:r>
                      <a:r>
                        <a:rPr lang="ja-JP" sz="2400" kern="100" dirty="0">
                          <a:effectLst/>
                        </a:rPr>
                        <a:t>アで処理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390531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2641DD-8AB0-F121-B7C9-2E17081FEFA2}"/>
              </a:ext>
            </a:extLst>
          </p:cNvPr>
          <p:cNvSpPr txBox="1"/>
          <p:nvPr/>
        </p:nvSpPr>
        <p:spPr>
          <a:xfrm>
            <a:off x="331909" y="5367223"/>
            <a:ext cx="8480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1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☞クロック周波数は作業の速さ、ビット数は一度に</a:t>
            </a:r>
            <a:r>
              <a:rPr lang="ja-JP" altLang="en-US" sz="1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処理する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量、コア数は人数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6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FB4BCB-4150-A218-B85E-3D793C94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確認課題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385DDF-23CF-D6C9-88C3-6E7A5A4D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1899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③次の</a:t>
            </a:r>
            <a:r>
              <a:rPr lang="en-US" altLang="ja-JP" dirty="0"/>
              <a:t>CPU</a:t>
            </a:r>
            <a:r>
              <a:rPr lang="ja-JP" altLang="en-US" dirty="0"/>
              <a:t>の数値から性能を読み取ろう。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9BA5CB1-4F1F-E5EA-33E2-C65012568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47899"/>
              </p:ext>
            </p:extLst>
          </p:nvPr>
        </p:nvGraphicFramePr>
        <p:xfrm>
          <a:off x="542925" y="2479551"/>
          <a:ext cx="8108706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2786429">
                  <a:extLst>
                    <a:ext uri="{9D8B030D-6E8A-4147-A177-3AD203B41FA5}">
                      <a16:colId xmlns:a16="http://schemas.microsoft.com/office/drawing/2014/main" val="308671536"/>
                    </a:ext>
                  </a:extLst>
                </a:gridCol>
                <a:gridCol w="5322277">
                  <a:extLst>
                    <a:ext uri="{9D8B030D-6E8A-4147-A177-3AD203B41FA5}">
                      <a16:colId xmlns:a16="http://schemas.microsoft.com/office/drawing/2014/main" val="2542312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2400" kern="100" dirty="0"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Corei5-13420H</a:t>
                      </a: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クロック数　</a:t>
                      </a:r>
                      <a:r>
                        <a:rPr lang="en-US" altLang="ja-JP" sz="24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4.6GHz</a:t>
                      </a: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ja-JP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ビット数　　</a:t>
                      </a:r>
                      <a:r>
                        <a:rPr lang="en-US" altLang="ja-JP" sz="24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64bit</a:t>
                      </a: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ja-JP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コア数　　　</a:t>
                      </a:r>
                      <a:r>
                        <a:rPr lang="en-US" altLang="ja-JP" sz="24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ja-JP" altLang="en-US" sz="24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コア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秒間に</a:t>
                      </a:r>
                      <a:r>
                        <a:rPr lang="en-US" altLang="ja-JP" sz="2400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4.6×10</a:t>
                      </a:r>
                      <a:r>
                        <a:rPr lang="ja-JP" altLang="en-US" sz="2400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億</a:t>
                      </a:r>
                      <a:r>
                        <a:rPr lang="ja-JP" alt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＝（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）億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回発出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altLang="ja-JP" sz="2400" kern="100" dirty="0"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度に</a:t>
                      </a:r>
                      <a:r>
                        <a:rPr 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の</a:t>
                      </a:r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（　）乗</a:t>
                      </a:r>
                      <a:r>
                        <a:rPr lang="ja-JP" alt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1844</a:t>
                      </a:r>
                      <a:r>
                        <a:rPr lang="ja-JP" alt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京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の</a:t>
                      </a:r>
                      <a:r>
                        <a:rPr lang="ja-JP" alt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デ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ータを処理できる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同時に</a:t>
                      </a:r>
                      <a:r>
                        <a:rPr lang="ja-JP" sz="2400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（　　）個のコア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で並列処理</a:t>
                      </a:r>
                      <a:endParaRPr lang="en-US" altLang="ja-JP" sz="2400" kern="100" dirty="0"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31282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038E41-9735-C8D5-B008-7B770A2D45E4}"/>
              </a:ext>
            </a:extLst>
          </p:cNvPr>
          <p:cNvSpPr txBox="1"/>
          <p:nvPr/>
        </p:nvSpPr>
        <p:spPr>
          <a:xfrm>
            <a:off x="3481753" y="5174807"/>
            <a:ext cx="516987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ja-JP" sz="28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※参考　</a:t>
            </a:r>
            <a:r>
              <a:rPr lang="en-US" altLang="ja-JP" sz="28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1GHz</a:t>
            </a:r>
            <a:r>
              <a:rPr lang="ja-JP" altLang="ja-JP" sz="28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lang="ja-JP" altLang="ja-JP" sz="28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秒間に</a:t>
            </a:r>
            <a:r>
              <a:rPr lang="en-US" altLang="ja-JP" sz="2800" u="sng" dirty="0">
                <a:solidFill>
                  <a:srgbClr val="FF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10</a:t>
            </a:r>
            <a:r>
              <a:rPr lang="ja-JP" altLang="ja-JP" sz="2800" u="sng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億回</a:t>
            </a:r>
            <a:endParaRPr lang="ja-JP" altLang="en-US" sz="2800" u="sng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76C885D-BB4B-CBE7-69CE-42C4B88C7716}"/>
              </a:ext>
            </a:extLst>
          </p:cNvPr>
          <p:cNvCxnSpPr/>
          <p:nvPr/>
        </p:nvCxnSpPr>
        <p:spPr>
          <a:xfrm flipH="1" flipV="1">
            <a:off x="6529754" y="3259015"/>
            <a:ext cx="1043354" cy="1915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BFB3EAF0-9E48-3924-86D7-E6FF284F007C}"/>
              </a:ext>
            </a:extLst>
          </p:cNvPr>
          <p:cNvSpPr/>
          <p:nvPr/>
        </p:nvSpPr>
        <p:spPr>
          <a:xfrm>
            <a:off x="7397261" y="1920425"/>
            <a:ext cx="1930644" cy="457200"/>
          </a:xfrm>
          <a:prstGeom prst="wedgeRoundRectCallout">
            <a:avLst>
              <a:gd name="adj1" fmla="val 4532"/>
              <a:gd name="adj2" fmla="val 325179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今の主流は</a:t>
            </a:r>
            <a:r>
              <a:rPr kumimoji="1" lang="en-US" altLang="ja-JP" dirty="0"/>
              <a:t>64bit</a:t>
            </a:r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1319385-F928-D1D5-42C5-0AEDD0B5B240}"/>
              </a:ext>
            </a:extLst>
          </p:cNvPr>
          <p:cNvSpPr/>
          <p:nvPr/>
        </p:nvSpPr>
        <p:spPr>
          <a:xfrm>
            <a:off x="512420" y="5295900"/>
            <a:ext cx="2783230" cy="990600"/>
          </a:xfrm>
          <a:prstGeom prst="wedgeRoundRectCallout">
            <a:avLst>
              <a:gd name="adj1" fmla="val -6802"/>
              <a:gd name="adj2" fmla="val -80682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クロック数とコア数が多い</a:t>
            </a:r>
            <a:r>
              <a:rPr kumimoji="1" lang="en-US" altLang="ja-JP" dirty="0"/>
              <a:t>CPU</a:t>
            </a:r>
            <a:r>
              <a:rPr kumimoji="1" lang="ja-JP" altLang="en-US" dirty="0"/>
              <a:t>・パソコンが高性能！</a:t>
            </a:r>
          </a:p>
        </p:txBody>
      </p:sp>
    </p:spTree>
    <p:extLst>
      <p:ext uri="{BB962C8B-B14F-4D97-AF65-F5344CB8AC3E}">
        <p14:creationId xmlns:p14="http://schemas.microsoft.com/office/powerpoint/2010/main" val="256737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A302DDC-E77A-B482-8E3A-42CC2956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４．ＣＰＵと論理回路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C7EB257-3EB8-5530-B96B-F99C38908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762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1496A3-9C13-71AC-D560-5C15ABC7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3989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予算税込み</a:t>
            </a:r>
            <a:r>
              <a:rPr kumimoji="1" lang="en-US" altLang="ja-JP" dirty="0">
                <a:solidFill>
                  <a:srgbClr val="FF0000"/>
                </a:solidFill>
              </a:rPr>
              <a:t>10</a:t>
            </a:r>
            <a:r>
              <a:rPr kumimoji="1" lang="ja-JP" altLang="en-US" dirty="0">
                <a:solidFill>
                  <a:srgbClr val="FF0000"/>
                </a:solidFill>
              </a:rPr>
              <a:t>万円以内で性能のいいパソコンを探してみよう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92B5ADC-F664-165C-CC16-BCFA2D2D1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2" y="2364802"/>
            <a:ext cx="4765198" cy="2864423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26BF37-60EE-B7D4-E2E7-E9793E9D6A94}"/>
              </a:ext>
            </a:extLst>
          </p:cNvPr>
          <p:cNvSpPr txBox="1"/>
          <p:nvPr/>
        </p:nvSpPr>
        <p:spPr>
          <a:xfrm>
            <a:off x="1019175" y="2739509"/>
            <a:ext cx="1085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Lenovo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9AED8C-5F6E-23D5-EFA9-84FBA3ABE8A9}"/>
              </a:ext>
            </a:extLst>
          </p:cNvPr>
          <p:cNvSpPr txBox="1"/>
          <p:nvPr/>
        </p:nvSpPr>
        <p:spPr>
          <a:xfrm>
            <a:off x="1019175" y="3244334"/>
            <a:ext cx="1619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IdeaPad Slim 3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D42C9-ED2D-E486-D8AF-EF9DD4A89553}"/>
              </a:ext>
            </a:extLst>
          </p:cNvPr>
          <p:cNvSpPr txBox="1"/>
          <p:nvPr/>
        </p:nvSpPr>
        <p:spPr>
          <a:xfrm>
            <a:off x="5695950" y="4093005"/>
            <a:ext cx="2752724" cy="261610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ﾒｰｶｰ：</a:t>
            </a:r>
            <a:r>
              <a:rPr lang="en-US" altLang="ja-JP" dirty="0"/>
              <a:t>Lenovo</a:t>
            </a:r>
          </a:p>
          <a:p>
            <a:r>
              <a:rPr lang="ja-JP" altLang="en-US" dirty="0"/>
              <a:t>型番：</a:t>
            </a:r>
            <a:r>
              <a:rPr lang="en-US" altLang="ja-JP" dirty="0"/>
              <a:t>IdeaPad Slim 3</a:t>
            </a:r>
          </a:p>
          <a:p>
            <a:r>
              <a:rPr lang="ja-JP" altLang="en-US" dirty="0"/>
              <a:t>画面：</a:t>
            </a:r>
            <a:r>
              <a:rPr lang="en-US" altLang="ja-JP" dirty="0"/>
              <a:t>14.0</a:t>
            </a:r>
            <a:r>
              <a:rPr lang="ja-JP" altLang="en-US" dirty="0"/>
              <a:t>型 </a:t>
            </a:r>
            <a:endParaRPr lang="en-US" altLang="ja-JP" dirty="0"/>
          </a:p>
          <a:p>
            <a:r>
              <a:rPr lang="en-US" altLang="ja-JP" dirty="0"/>
              <a:t>CPU</a:t>
            </a:r>
            <a:r>
              <a:rPr lang="ja-JP" altLang="en-US" dirty="0"/>
              <a:t>：</a:t>
            </a:r>
            <a:r>
              <a:rPr lang="en-US" altLang="ja-JP" dirty="0"/>
              <a:t> Core™ i5-13420H</a:t>
            </a:r>
          </a:p>
          <a:p>
            <a:r>
              <a:rPr lang="ja-JP" altLang="en-US" dirty="0"/>
              <a:t>ﾒﾓﾘ：</a:t>
            </a:r>
            <a:r>
              <a:rPr lang="en-US" altLang="ja-JP" dirty="0"/>
              <a:t>16GB</a:t>
            </a:r>
          </a:p>
          <a:p>
            <a:r>
              <a:rPr lang="ja-JP" altLang="en-US" dirty="0"/>
              <a:t>ｽﾄﾚｰｼﾞ：</a:t>
            </a:r>
            <a:r>
              <a:rPr lang="en-US" altLang="ja-JP" dirty="0"/>
              <a:t>SSD512GB</a:t>
            </a:r>
          </a:p>
          <a:p>
            <a:r>
              <a:rPr lang="en-US" altLang="ja-JP" dirty="0"/>
              <a:t>OS</a:t>
            </a:r>
            <a:r>
              <a:rPr lang="ja-JP" altLang="en-US" dirty="0"/>
              <a:t>：</a:t>
            </a:r>
            <a:r>
              <a:rPr lang="en-US" altLang="ja-JP" dirty="0"/>
              <a:t>Windows11</a:t>
            </a:r>
          </a:p>
          <a:p>
            <a:r>
              <a:rPr lang="ja-JP" altLang="en-US" dirty="0"/>
              <a:t>ｱﾌﾟﾘ：</a:t>
            </a:r>
            <a:r>
              <a:rPr lang="en-US" altLang="ja-JP" dirty="0"/>
              <a:t>MS Office 2024</a:t>
            </a:r>
            <a:r>
              <a:rPr lang="ja-JP" altLang="en-US" dirty="0"/>
              <a:t>搭載</a:t>
            </a:r>
            <a:endParaRPr lang="en-US" altLang="ja-JP" dirty="0"/>
          </a:p>
          <a:p>
            <a:r>
              <a:rPr lang="ja-JP" altLang="en-US" dirty="0"/>
              <a:t>ﾊﾞｯﾃﾘｰ：</a:t>
            </a:r>
            <a:r>
              <a:rPr lang="en-US" altLang="ja-JP" dirty="0"/>
              <a:t>14.1</a:t>
            </a:r>
            <a:r>
              <a:rPr lang="ja-JP" altLang="en-US" dirty="0"/>
              <a:t>時間</a:t>
            </a:r>
            <a:r>
              <a:rPr lang="ja-JP" altLang="en-US" sz="2000" dirty="0"/>
              <a:t>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E1AECF-6184-FCB7-9395-25E41CCB71FE}"/>
              </a:ext>
            </a:extLst>
          </p:cNvPr>
          <p:cNvSpPr txBox="1"/>
          <p:nvPr/>
        </p:nvSpPr>
        <p:spPr>
          <a:xfrm>
            <a:off x="1239946" y="3762604"/>
            <a:ext cx="261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\99,800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518620-5B16-4D99-96EF-A2087224AC27}"/>
              </a:ext>
            </a:extLst>
          </p:cNvPr>
          <p:cNvSpPr txBox="1"/>
          <p:nvPr/>
        </p:nvSpPr>
        <p:spPr>
          <a:xfrm>
            <a:off x="3409950" y="269437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Windows11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AD1F1A-BE86-0A88-3A70-76014A349A8C}"/>
              </a:ext>
            </a:extLst>
          </p:cNvPr>
          <p:cNvSpPr txBox="1"/>
          <p:nvPr/>
        </p:nvSpPr>
        <p:spPr>
          <a:xfrm>
            <a:off x="3366066" y="3208606"/>
            <a:ext cx="171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MS Office 2024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E3C4DB5-3A10-D485-B1E7-4388293A31CC}"/>
              </a:ext>
            </a:extLst>
          </p:cNvPr>
          <p:cNvSpPr txBox="1"/>
          <p:nvPr/>
        </p:nvSpPr>
        <p:spPr>
          <a:xfrm>
            <a:off x="3332054" y="3736660"/>
            <a:ext cx="1820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Core™ i5-13420H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8AC60C2-3F6E-72D9-8EDB-04DF1AEFF2B1}"/>
              </a:ext>
            </a:extLst>
          </p:cNvPr>
          <p:cNvSpPr txBox="1"/>
          <p:nvPr/>
        </p:nvSpPr>
        <p:spPr>
          <a:xfrm>
            <a:off x="3360282" y="4237076"/>
            <a:ext cx="1564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16GB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4D9813-938E-86D6-1FD4-F638AA462108}"/>
              </a:ext>
            </a:extLst>
          </p:cNvPr>
          <p:cNvSpPr txBox="1"/>
          <p:nvPr/>
        </p:nvSpPr>
        <p:spPr>
          <a:xfrm>
            <a:off x="3320833" y="4791074"/>
            <a:ext cx="122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SSD512GB</a:t>
            </a: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3223AA1-5288-58DF-13C8-E345B1014EE5}"/>
              </a:ext>
            </a:extLst>
          </p:cNvPr>
          <p:cNvSpPr txBox="1"/>
          <p:nvPr/>
        </p:nvSpPr>
        <p:spPr>
          <a:xfrm>
            <a:off x="1239946" y="4206655"/>
            <a:ext cx="96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Amazon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867F9E-38DE-50FC-95E5-E229834B5B8B}"/>
              </a:ext>
            </a:extLst>
          </p:cNvPr>
          <p:cNvSpPr txBox="1"/>
          <p:nvPr/>
        </p:nvSpPr>
        <p:spPr>
          <a:xfrm>
            <a:off x="1239946" y="47606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14.0</a:t>
            </a:r>
            <a:r>
              <a:rPr lang="ja-JP" altLang="en-US" sz="1800" dirty="0"/>
              <a:t>型</a:t>
            </a:r>
            <a:endParaRPr lang="ja-JP" altLang="en-US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EFCF93D-0334-88B3-0B8A-8CB219DB8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85" y="2193847"/>
            <a:ext cx="2224742" cy="182998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44C1B73-739D-2F78-6155-D108A3DE7CE1}"/>
              </a:ext>
            </a:extLst>
          </p:cNvPr>
          <p:cNvSpPr txBox="1"/>
          <p:nvPr/>
        </p:nvSpPr>
        <p:spPr>
          <a:xfrm>
            <a:off x="6338192" y="3564227"/>
            <a:ext cx="261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\99,800</a:t>
            </a:r>
            <a:r>
              <a:rPr kumimoji="1" lang="ja-JP" altLang="en-US" dirty="0">
                <a:solidFill>
                  <a:schemeClr val="bg1"/>
                </a:solidFill>
              </a:rPr>
              <a:t>（税込）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5CAB9A3-E496-EBF4-A6D6-C7C3A0D7D0C8}"/>
              </a:ext>
            </a:extLst>
          </p:cNvPr>
          <p:cNvSpPr/>
          <p:nvPr/>
        </p:nvSpPr>
        <p:spPr>
          <a:xfrm>
            <a:off x="2638425" y="3613666"/>
            <a:ext cx="2514600" cy="16155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C4865F-F9AA-5D23-DCA1-8CE95FA83ADD}"/>
              </a:ext>
            </a:extLst>
          </p:cNvPr>
          <p:cNvSpPr txBox="1"/>
          <p:nvPr/>
        </p:nvSpPr>
        <p:spPr>
          <a:xfrm>
            <a:off x="2745592" y="5314651"/>
            <a:ext cx="275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ここが性能に関係する</a:t>
            </a:r>
          </a:p>
        </p:txBody>
      </p:sp>
    </p:spTree>
    <p:extLst>
      <p:ext uri="{BB962C8B-B14F-4D97-AF65-F5344CB8AC3E}">
        <p14:creationId xmlns:p14="http://schemas.microsoft.com/office/powerpoint/2010/main" val="3192090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D31EB2-8C88-D974-AB6A-D0D36629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コンピュータは電気回路で計算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F46424-B9F7-CD67-9C91-26503517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/>
          <a:lstStyle/>
          <a:p>
            <a:r>
              <a:rPr lang="ja-JP" altLang="en-US" dirty="0"/>
              <a:t>コンピュータは</a:t>
            </a:r>
            <a:r>
              <a:rPr lang="ja-JP" altLang="en-US" u="sng" dirty="0"/>
              <a:t>電気回路の集合体</a:t>
            </a:r>
            <a:endParaRPr lang="en-US" altLang="ja-JP" u="sng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/>
              <a:t>入力→スイッチのＯＦＦ（０）とＯＮ（１）の信号に変換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②電気回路に従ってＯＦＦ（０）とＯＮ（１）の信号で出力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・３つの電気回路を組み合わせて計算をしている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E130F6-4458-E969-E1F7-B2C7386AB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6" y="5016012"/>
            <a:ext cx="2770911" cy="129588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B410B8-4023-2A4C-35C1-B20264061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27" y="4843769"/>
            <a:ext cx="2671806" cy="14681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5C394F5-25A2-6A26-FE21-C07D9CE27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63" y="5016255"/>
            <a:ext cx="2496020" cy="12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5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60592-6303-73F4-16D4-02610937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論理回路①ＡＮＤゲート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5E605D-9815-A65D-5F75-6EAE4501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48660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ＡとＢの両方がＯＮ（１）のときだけ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Ｆの電気がＯＮ（１）となる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1A0C52-7BF9-F7FE-2AFE-C7DCC5872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2" t="8928" r="23892" b="64211"/>
          <a:stretch/>
        </p:blipFill>
        <p:spPr>
          <a:xfrm>
            <a:off x="726830" y="1615709"/>
            <a:ext cx="7362231" cy="1793632"/>
          </a:xfrm>
          <a:prstGeom prst="rect">
            <a:avLst/>
          </a:prstGeom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967C414-09EA-F88A-78A0-764E7E219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7893"/>
              </p:ext>
            </p:extLst>
          </p:nvPr>
        </p:nvGraphicFramePr>
        <p:xfrm>
          <a:off x="1524000" y="4664684"/>
          <a:ext cx="60960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478312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3662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65919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Ａの入力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Ｂの入力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Ｆの出力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8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0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08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87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9769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2039D3-C335-9E3C-9DE8-F9B51D26F3F6}"/>
              </a:ext>
            </a:extLst>
          </p:cNvPr>
          <p:cNvSpPr txBox="1"/>
          <p:nvPr/>
        </p:nvSpPr>
        <p:spPr>
          <a:xfrm>
            <a:off x="4686299" y="157639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64542D-6A2A-9451-17B4-508FBDB26487}"/>
              </a:ext>
            </a:extLst>
          </p:cNvPr>
          <p:cNvSpPr txBox="1"/>
          <p:nvPr/>
        </p:nvSpPr>
        <p:spPr>
          <a:xfrm>
            <a:off x="4686299" y="2479607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5B92B0-2B23-8F8D-A62A-DFF95AD790D8}"/>
              </a:ext>
            </a:extLst>
          </p:cNvPr>
          <p:cNvSpPr txBox="1"/>
          <p:nvPr/>
        </p:nvSpPr>
        <p:spPr>
          <a:xfrm>
            <a:off x="6819899" y="2405212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300012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19556-FD8A-E38D-F740-516CA2B7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論理回路②ＯＲゲート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977E2A-13CC-8C73-7C52-EABC1266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88167"/>
            <a:ext cx="7886700" cy="1001772"/>
          </a:xfrm>
        </p:spPr>
        <p:txBody>
          <a:bodyPr/>
          <a:lstStyle/>
          <a:p>
            <a:r>
              <a:rPr kumimoji="1" lang="ja-JP" altLang="en-US" dirty="0"/>
              <a:t>ＡかＢのどちらか一方がＯＮ（１）であれば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Ｆの電気がＯＮ（１）となる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C97FCA-A932-F4AA-A9A2-5432B1C43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37516" r="23751" b="36130"/>
          <a:stretch/>
        </p:blipFill>
        <p:spPr>
          <a:xfrm>
            <a:off x="750277" y="1623097"/>
            <a:ext cx="7349147" cy="1746738"/>
          </a:xfrm>
          <a:prstGeom prst="rect">
            <a:avLst/>
          </a:prstGeom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32DF080-4FEC-7713-3D7C-F899829BE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37878"/>
              </p:ext>
            </p:extLst>
          </p:nvPr>
        </p:nvGraphicFramePr>
        <p:xfrm>
          <a:off x="1524000" y="4664684"/>
          <a:ext cx="60960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478312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3662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65919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Ａの入力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Ｂの入力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Ｆの出力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8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0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08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87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9769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69304E-3FC2-29AF-7115-82F7A5B4B41A}"/>
              </a:ext>
            </a:extLst>
          </p:cNvPr>
          <p:cNvSpPr txBox="1"/>
          <p:nvPr/>
        </p:nvSpPr>
        <p:spPr>
          <a:xfrm>
            <a:off x="4733924" y="1392264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032A1D-FDDE-3D5A-44C2-2225C1D6BDC7}"/>
              </a:ext>
            </a:extLst>
          </p:cNvPr>
          <p:cNvSpPr txBox="1"/>
          <p:nvPr/>
        </p:nvSpPr>
        <p:spPr>
          <a:xfrm>
            <a:off x="4752973" y="2496466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28CCFD-4C1E-4FD6-F6B7-DD393CA61AE0}"/>
              </a:ext>
            </a:extLst>
          </p:cNvPr>
          <p:cNvSpPr txBox="1"/>
          <p:nvPr/>
        </p:nvSpPr>
        <p:spPr>
          <a:xfrm>
            <a:off x="6924673" y="2265633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０</a:t>
            </a:r>
          </a:p>
        </p:txBody>
      </p:sp>
    </p:spTree>
    <p:extLst>
      <p:ext uri="{BB962C8B-B14F-4D97-AF65-F5344CB8AC3E}">
        <p14:creationId xmlns:p14="http://schemas.microsoft.com/office/powerpoint/2010/main" val="265882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C8839-5EB6-C43A-7E36-31FC447D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論理回路③ＮＯＴゲート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4469A0-F742-F9C7-65A1-C09599437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3599419"/>
            <a:ext cx="8069873" cy="573996"/>
          </a:xfrm>
        </p:spPr>
        <p:txBody>
          <a:bodyPr/>
          <a:lstStyle/>
          <a:p>
            <a:r>
              <a:rPr kumimoji="1" lang="ja-JP" altLang="en-US" dirty="0"/>
              <a:t>ＡがＯＮ（１）のときだけ、Ｆの電気がＯＦＦ（０）となる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7E1DAC-FDEF-2079-F294-A56B4AEB5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64683" r="23892" b="8304"/>
          <a:stretch/>
        </p:blipFill>
        <p:spPr>
          <a:xfrm>
            <a:off x="762000" y="1837661"/>
            <a:ext cx="6550224" cy="1591339"/>
          </a:xfrm>
          <a:prstGeom prst="rect">
            <a:avLst/>
          </a:prstGeom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41330F1-FEC1-D57E-E405-12697029C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02394"/>
              </p:ext>
            </p:extLst>
          </p:nvPr>
        </p:nvGraphicFramePr>
        <p:xfrm>
          <a:off x="1383323" y="4491892"/>
          <a:ext cx="6096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745247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28423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Ａの入力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Ｆの出力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3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9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18058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83D98-5EE2-9BE9-FA57-A7ADC6C98572}"/>
              </a:ext>
            </a:extLst>
          </p:cNvPr>
          <p:cNvSpPr txBox="1"/>
          <p:nvPr/>
        </p:nvSpPr>
        <p:spPr>
          <a:xfrm>
            <a:off x="4376737" y="1861108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BCC63F-1BE2-0A28-C094-622745AEE7DC}"/>
              </a:ext>
            </a:extLst>
          </p:cNvPr>
          <p:cNvSpPr txBox="1"/>
          <p:nvPr/>
        </p:nvSpPr>
        <p:spPr>
          <a:xfrm>
            <a:off x="5844480" y="2009166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2070939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EB840-5FFC-6F7F-28F3-82B18ED54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5B7399-9A28-190A-00AD-67ECB81A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知識の整理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①３つの論理回路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28634F-B38E-0150-1A3E-9EA3018E2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0" y="1962620"/>
            <a:ext cx="8306959" cy="43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8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FEAD05-AE03-C622-AAE6-1C8AE1B6D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" y="3111975"/>
            <a:ext cx="8303813" cy="3077809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48291296-85C2-54C9-AEAA-F927C61A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次の回路図での</a:t>
            </a:r>
            <a:br>
              <a:rPr lang="en-US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演算</a:t>
            </a: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結果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を答えよう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17CF35E2-DAEB-5089-0EF3-ACB800F3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296"/>
            <a:ext cx="7886700" cy="627378"/>
          </a:xfrm>
          <a:ln>
            <a:solidFill>
              <a:schemeClr val="tx1"/>
            </a:solidFill>
          </a:ln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☆＋★　</a:t>
            </a:r>
            <a:r>
              <a:rPr lang="ja-JP" altLang="en-US" sz="3200" dirty="0"/>
              <a:t>の演算　→　Ａに</a:t>
            </a:r>
            <a:r>
              <a:rPr lang="ja-JP" altLang="en-US" sz="3200" dirty="0">
                <a:solidFill>
                  <a:srgbClr val="FF0000"/>
                </a:solidFill>
              </a:rPr>
              <a:t>☆</a:t>
            </a:r>
            <a:r>
              <a:rPr lang="ja-JP" altLang="en-US" sz="3200" dirty="0"/>
              <a:t>　Ｂに</a:t>
            </a:r>
            <a:r>
              <a:rPr lang="ja-JP" altLang="en-US" sz="3200" dirty="0">
                <a:solidFill>
                  <a:srgbClr val="FF0000"/>
                </a:solidFill>
              </a:rPr>
              <a:t>★</a:t>
            </a:r>
            <a:r>
              <a:rPr lang="ja-JP" altLang="en-US" sz="3200" dirty="0"/>
              <a:t>を入力する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DCFD54-CA81-FC22-31EB-3B8F8558E406}"/>
              </a:ext>
            </a:extLst>
          </p:cNvPr>
          <p:cNvSpPr txBox="1"/>
          <p:nvPr/>
        </p:nvSpPr>
        <p:spPr>
          <a:xfrm>
            <a:off x="2543176" y="6137179"/>
            <a:ext cx="650189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出力結果：Ｃが◇、Ｓが◆　→◇◆</a:t>
            </a:r>
            <a:r>
              <a:rPr kumimoji="1" lang="en-US" altLang="ja-JP" sz="3200" baseline="-25000" dirty="0">
                <a:solidFill>
                  <a:srgbClr val="FF0000"/>
                </a:solidFill>
              </a:rPr>
              <a:t>(2)</a:t>
            </a:r>
            <a:endParaRPr kumimoji="1" lang="ja-JP" altLang="en-US" sz="3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05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A36B5-86A3-481B-5FA8-8F81BD668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98880-75D3-C9DA-A980-7B76889B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次の回路図での</a:t>
            </a:r>
            <a:br>
              <a:rPr lang="en-US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演算</a:t>
            </a: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結果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を答えよう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CF621C-9848-FB2F-8872-8056AE051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" y="3111975"/>
            <a:ext cx="8303813" cy="307780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CFA0B1-BE3F-D927-796F-2134E0F404FE}"/>
              </a:ext>
            </a:extLst>
          </p:cNvPr>
          <p:cNvSpPr txBox="1"/>
          <p:nvPr/>
        </p:nvSpPr>
        <p:spPr>
          <a:xfrm>
            <a:off x="973015" y="3581902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E69F0E-5CA7-D97C-4B1C-31AF5BA353AF}"/>
              </a:ext>
            </a:extLst>
          </p:cNvPr>
          <p:cNvSpPr txBox="1"/>
          <p:nvPr/>
        </p:nvSpPr>
        <p:spPr>
          <a:xfrm>
            <a:off x="2579076" y="2997127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15FEA4E-B7B1-99ED-EF89-1D1437CE87AB}"/>
              </a:ext>
            </a:extLst>
          </p:cNvPr>
          <p:cNvSpPr txBox="1"/>
          <p:nvPr/>
        </p:nvSpPr>
        <p:spPr>
          <a:xfrm>
            <a:off x="2579075" y="4751451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E11624-DD15-0F2F-C0E0-4F7ABB5E6980}"/>
              </a:ext>
            </a:extLst>
          </p:cNvPr>
          <p:cNvSpPr txBox="1"/>
          <p:nvPr/>
        </p:nvSpPr>
        <p:spPr>
          <a:xfrm>
            <a:off x="4138244" y="5043838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E15AB7-8C67-7FB3-993E-2496CFE209CC}"/>
              </a:ext>
            </a:extLst>
          </p:cNvPr>
          <p:cNvSpPr txBox="1"/>
          <p:nvPr/>
        </p:nvSpPr>
        <p:spPr>
          <a:xfrm>
            <a:off x="4665783" y="3456033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1F3E09-A92C-886B-7337-B11D47C3A25A}"/>
              </a:ext>
            </a:extLst>
          </p:cNvPr>
          <p:cNvSpPr txBox="1"/>
          <p:nvPr/>
        </p:nvSpPr>
        <p:spPr>
          <a:xfrm>
            <a:off x="5914288" y="3457806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2140AD9-11F2-6543-0E5C-854F1992C0A1}"/>
              </a:ext>
            </a:extLst>
          </p:cNvPr>
          <p:cNvSpPr txBox="1"/>
          <p:nvPr/>
        </p:nvSpPr>
        <p:spPr>
          <a:xfrm>
            <a:off x="7408982" y="5043837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32337D-F77A-979B-C6FD-922AC61241F4}"/>
              </a:ext>
            </a:extLst>
          </p:cNvPr>
          <p:cNvSpPr txBox="1"/>
          <p:nvPr/>
        </p:nvSpPr>
        <p:spPr>
          <a:xfrm>
            <a:off x="3276600" y="6137179"/>
            <a:ext cx="576847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出力結果：Ｃが０、Ｓが０　→００</a:t>
            </a:r>
            <a:r>
              <a:rPr kumimoji="1" lang="en-US" altLang="ja-JP" sz="3200" baseline="-25000" dirty="0">
                <a:solidFill>
                  <a:srgbClr val="FF0000"/>
                </a:solidFill>
              </a:rPr>
              <a:t>(2)</a:t>
            </a:r>
            <a:endParaRPr kumimoji="1" lang="ja-JP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51A40D2-EA40-5C5C-F65F-4213712DFD1A}"/>
              </a:ext>
            </a:extLst>
          </p:cNvPr>
          <p:cNvSpPr txBox="1"/>
          <p:nvPr/>
        </p:nvSpPr>
        <p:spPr>
          <a:xfrm>
            <a:off x="973014" y="5844793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4C1B5A-2AF3-FF84-E952-E69D3E095488}"/>
              </a:ext>
            </a:extLst>
          </p:cNvPr>
          <p:cNvSpPr txBox="1"/>
          <p:nvPr/>
        </p:nvSpPr>
        <p:spPr>
          <a:xfrm>
            <a:off x="2579074" y="5844792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60142E4-ABEA-CCDD-83D0-D10C0203A8E4}"/>
              </a:ext>
            </a:extLst>
          </p:cNvPr>
          <p:cNvSpPr txBox="1"/>
          <p:nvPr/>
        </p:nvSpPr>
        <p:spPr>
          <a:xfrm>
            <a:off x="4047391" y="3093001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FF9575-8B88-9702-D4F4-F63B43CEEC24}"/>
              </a:ext>
            </a:extLst>
          </p:cNvPr>
          <p:cNvSpPr txBox="1"/>
          <p:nvPr/>
        </p:nvSpPr>
        <p:spPr>
          <a:xfrm>
            <a:off x="2598123" y="3912393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CBF7091-A1B6-1BA5-03DB-ECB4613F6C93}"/>
              </a:ext>
            </a:extLst>
          </p:cNvPr>
          <p:cNvSpPr txBox="1"/>
          <p:nvPr/>
        </p:nvSpPr>
        <p:spPr>
          <a:xfrm>
            <a:off x="5933337" y="2902151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1850FF2-60AA-FFE0-774B-E5A39703DCE1}"/>
              </a:ext>
            </a:extLst>
          </p:cNvPr>
          <p:cNvSpPr txBox="1"/>
          <p:nvPr/>
        </p:nvSpPr>
        <p:spPr>
          <a:xfrm>
            <a:off x="7390664" y="3124965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93EF5C0C-59E8-EE0E-C925-C4BB4C39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296"/>
            <a:ext cx="7886700" cy="627378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０＋０　</a:t>
            </a:r>
            <a:r>
              <a:rPr lang="ja-JP" altLang="en-US" sz="3200" dirty="0"/>
              <a:t>の演算　→　Ａに</a:t>
            </a:r>
            <a:r>
              <a:rPr lang="ja-JP" altLang="en-US" sz="3200" dirty="0">
                <a:solidFill>
                  <a:srgbClr val="FF0000"/>
                </a:solidFill>
              </a:rPr>
              <a:t>０</a:t>
            </a:r>
            <a:r>
              <a:rPr lang="ja-JP" altLang="en-US" sz="3200" dirty="0"/>
              <a:t>　Ｂに</a:t>
            </a:r>
            <a:r>
              <a:rPr lang="ja-JP" altLang="en-US" sz="3200" dirty="0">
                <a:solidFill>
                  <a:srgbClr val="FF0000"/>
                </a:solidFill>
              </a:rPr>
              <a:t>０</a:t>
            </a:r>
            <a:r>
              <a:rPr lang="ja-JP" altLang="en-US" sz="3200" dirty="0"/>
              <a:t>を入力する</a:t>
            </a:r>
          </a:p>
        </p:txBody>
      </p:sp>
    </p:spTree>
    <p:extLst>
      <p:ext uri="{BB962C8B-B14F-4D97-AF65-F5344CB8AC3E}">
        <p14:creationId xmlns:p14="http://schemas.microsoft.com/office/powerpoint/2010/main" val="235687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52848-CBFF-F7E4-F38A-616534AB5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CE13F60-A890-7D5C-DCAC-4A14830B4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" y="3111975"/>
            <a:ext cx="8303813" cy="3077809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8097B954-4690-F2AB-25B5-7DAC75BC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次の回路図での</a:t>
            </a:r>
            <a:br>
              <a:rPr lang="en-US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演算</a:t>
            </a: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結果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を答えよう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73CC99E5-6B7F-78B0-A1EA-4E32E863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296"/>
            <a:ext cx="7886700" cy="627378"/>
          </a:xfrm>
          <a:ln>
            <a:solidFill>
              <a:schemeClr val="tx1"/>
            </a:solidFill>
          </a:ln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☆＋★　</a:t>
            </a:r>
            <a:r>
              <a:rPr lang="ja-JP" altLang="en-US" sz="3200" dirty="0"/>
              <a:t>の演算　→　Ａに</a:t>
            </a:r>
            <a:r>
              <a:rPr lang="ja-JP" altLang="en-US" sz="3200" dirty="0">
                <a:solidFill>
                  <a:srgbClr val="FF0000"/>
                </a:solidFill>
              </a:rPr>
              <a:t>☆</a:t>
            </a:r>
            <a:r>
              <a:rPr lang="ja-JP" altLang="en-US" sz="3200" dirty="0"/>
              <a:t>　Ｂに</a:t>
            </a:r>
            <a:r>
              <a:rPr lang="ja-JP" altLang="en-US" sz="3200" dirty="0">
                <a:solidFill>
                  <a:srgbClr val="FF0000"/>
                </a:solidFill>
              </a:rPr>
              <a:t>★</a:t>
            </a:r>
            <a:r>
              <a:rPr lang="ja-JP" altLang="en-US" sz="3200" dirty="0"/>
              <a:t>を入力する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66824B-9DAC-809A-7806-E3029FF9C083}"/>
              </a:ext>
            </a:extLst>
          </p:cNvPr>
          <p:cNvSpPr txBox="1"/>
          <p:nvPr/>
        </p:nvSpPr>
        <p:spPr>
          <a:xfrm>
            <a:off x="2543176" y="6137179"/>
            <a:ext cx="650189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出力結果：Ｃが◇、Ｓが◆　→◇◆</a:t>
            </a:r>
            <a:r>
              <a:rPr kumimoji="1" lang="en-US" altLang="ja-JP" sz="3200" baseline="-25000" dirty="0">
                <a:solidFill>
                  <a:srgbClr val="FF0000"/>
                </a:solidFill>
              </a:rPr>
              <a:t>(2)</a:t>
            </a:r>
            <a:endParaRPr kumimoji="1" lang="ja-JP" altLang="en-US" sz="3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10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FEAD05-AE03-C622-AAE6-1C8AE1B6D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" y="3111975"/>
            <a:ext cx="8303813" cy="307780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3B321F-39C3-B70F-5570-77521555CBA4}"/>
              </a:ext>
            </a:extLst>
          </p:cNvPr>
          <p:cNvSpPr txBox="1"/>
          <p:nvPr/>
        </p:nvSpPr>
        <p:spPr>
          <a:xfrm>
            <a:off x="973015" y="3581902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99D51A-6C20-E9F5-F213-CB46230AF853}"/>
              </a:ext>
            </a:extLst>
          </p:cNvPr>
          <p:cNvSpPr txBox="1"/>
          <p:nvPr/>
        </p:nvSpPr>
        <p:spPr>
          <a:xfrm>
            <a:off x="973015" y="5868276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E119B8-8504-FFAB-AAB2-425544F9C87C}"/>
              </a:ext>
            </a:extLst>
          </p:cNvPr>
          <p:cNvSpPr txBox="1"/>
          <p:nvPr/>
        </p:nvSpPr>
        <p:spPr>
          <a:xfrm>
            <a:off x="2579076" y="2997127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689E2F-8E46-BF54-A7DD-A2A3B181D924}"/>
              </a:ext>
            </a:extLst>
          </p:cNvPr>
          <p:cNvSpPr txBox="1"/>
          <p:nvPr/>
        </p:nvSpPr>
        <p:spPr>
          <a:xfrm>
            <a:off x="2579075" y="3874289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18FFA5-6B84-722D-A82E-62932DBD138F}"/>
              </a:ext>
            </a:extLst>
          </p:cNvPr>
          <p:cNvSpPr txBox="1"/>
          <p:nvPr/>
        </p:nvSpPr>
        <p:spPr>
          <a:xfrm>
            <a:off x="2579075" y="4751451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537A0D-08D0-7D26-4862-4EC5DBC30284}"/>
              </a:ext>
            </a:extLst>
          </p:cNvPr>
          <p:cNvSpPr txBox="1"/>
          <p:nvPr/>
        </p:nvSpPr>
        <p:spPr>
          <a:xfrm>
            <a:off x="2567352" y="5868275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AABF7E-A00B-B62C-41D2-84B68DAE0AFB}"/>
              </a:ext>
            </a:extLst>
          </p:cNvPr>
          <p:cNvSpPr txBox="1"/>
          <p:nvPr/>
        </p:nvSpPr>
        <p:spPr>
          <a:xfrm>
            <a:off x="4138244" y="5043838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3C574D-D091-F871-4321-DE4D22EE2122}"/>
              </a:ext>
            </a:extLst>
          </p:cNvPr>
          <p:cNvSpPr txBox="1"/>
          <p:nvPr/>
        </p:nvSpPr>
        <p:spPr>
          <a:xfrm>
            <a:off x="4091350" y="3200744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EDB1CA9-FC51-ED68-483F-95EC0033256C}"/>
              </a:ext>
            </a:extLst>
          </p:cNvPr>
          <p:cNvSpPr txBox="1"/>
          <p:nvPr/>
        </p:nvSpPr>
        <p:spPr>
          <a:xfrm>
            <a:off x="4665783" y="3456033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E9A7A2E-4E74-118A-E157-997B788721D6}"/>
              </a:ext>
            </a:extLst>
          </p:cNvPr>
          <p:cNvSpPr txBox="1"/>
          <p:nvPr/>
        </p:nvSpPr>
        <p:spPr>
          <a:xfrm>
            <a:off x="5903534" y="2955527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52E938-1CD8-2FB4-B1CF-25E53C5F5DE4}"/>
              </a:ext>
            </a:extLst>
          </p:cNvPr>
          <p:cNvSpPr txBox="1"/>
          <p:nvPr/>
        </p:nvSpPr>
        <p:spPr>
          <a:xfrm>
            <a:off x="5914288" y="3457806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7778A2-D218-3C23-B767-27C5796B36CA}"/>
              </a:ext>
            </a:extLst>
          </p:cNvPr>
          <p:cNvSpPr txBox="1"/>
          <p:nvPr/>
        </p:nvSpPr>
        <p:spPr>
          <a:xfrm>
            <a:off x="7319097" y="3200744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1BC070-A249-58D8-243E-FF5C55CF1788}"/>
              </a:ext>
            </a:extLst>
          </p:cNvPr>
          <p:cNvSpPr txBox="1"/>
          <p:nvPr/>
        </p:nvSpPr>
        <p:spPr>
          <a:xfrm>
            <a:off x="7408982" y="5043837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4EEA337-3C93-991D-B37D-D6EF1CF3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次の回路図での</a:t>
            </a:r>
            <a:br>
              <a:rPr lang="en-US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演算</a:t>
            </a: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結果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を答えよう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946D313-222A-C1AE-48F3-3ECDE1476A2F}"/>
              </a:ext>
            </a:extLst>
          </p:cNvPr>
          <p:cNvSpPr txBox="1"/>
          <p:nvPr/>
        </p:nvSpPr>
        <p:spPr>
          <a:xfrm>
            <a:off x="3106614" y="6137179"/>
            <a:ext cx="593845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出力結果：Ｃが</a:t>
            </a:r>
            <a:r>
              <a:rPr kumimoji="1" lang="en-US" altLang="ja-JP" sz="3200" dirty="0">
                <a:solidFill>
                  <a:srgbClr val="FF0000"/>
                </a:solidFill>
              </a:rPr>
              <a:t>0</a:t>
            </a:r>
            <a:r>
              <a:rPr kumimoji="1" lang="ja-JP" altLang="en-US" sz="3200" dirty="0">
                <a:solidFill>
                  <a:srgbClr val="FF0000"/>
                </a:solidFill>
              </a:rPr>
              <a:t>、Ｓが？　→０１</a:t>
            </a:r>
            <a:r>
              <a:rPr kumimoji="1" lang="en-US" altLang="ja-JP" sz="3200" baseline="-25000" dirty="0">
                <a:solidFill>
                  <a:srgbClr val="FF0000"/>
                </a:solidFill>
              </a:rPr>
              <a:t>(2)</a:t>
            </a:r>
            <a:endParaRPr kumimoji="1" lang="ja-JP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9" name="コンテンツ プレースホルダー 7">
            <a:extLst>
              <a:ext uri="{FF2B5EF4-FFF2-40B4-BE49-F238E27FC236}">
                <a16:creationId xmlns:a16="http://schemas.microsoft.com/office/drawing/2014/main" id="{2FFEA1DD-A75E-8F2F-F196-EEE93602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296"/>
            <a:ext cx="7886700" cy="627378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０＋１　</a:t>
            </a:r>
            <a:r>
              <a:rPr lang="ja-JP" altLang="en-US" sz="3200" dirty="0"/>
              <a:t>の演算　→　Ａに</a:t>
            </a:r>
            <a:r>
              <a:rPr lang="ja-JP" altLang="en-US" sz="3200" dirty="0">
                <a:solidFill>
                  <a:srgbClr val="FF0000"/>
                </a:solidFill>
              </a:rPr>
              <a:t>０</a:t>
            </a:r>
            <a:r>
              <a:rPr lang="ja-JP" altLang="en-US" sz="3200" dirty="0"/>
              <a:t>　Ｂに</a:t>
            </a:r>
            <a:r>
              <a:rPr lang="ja-JP" altLang="en-US" sz="3200" dirty="0">
                <a:solidFill>
                  <a:srgbClr val="FF0000"/>
                </a:solidFill>
              </a:rPr>
              <a:t>１</a:t>
            </a:r>
            <a:r>
              <a:rPr lang="ja-JP" altLang="en-US" sz="3200" dirty="0"/>
              <a:t>を入力する</a:t>
            </a:r>
          </a:p>
        </p:txBody>
      </p:sp>
    </p:spTree>
    <p:extLst>
      <p:ext uri="{BB962C8B-B14F-4D97-AF65-F5344CB8AC3E}">
        <p14:creationId xmlns:p14="http://schemas.microsoft.com/office/powerpoint/2010/main" val="3303628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FB3D3-59A3-2FCC-2D2A-D5D5FE9D0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3231973-6433-0D59-FB34-425125D9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" y="3111975"/>
            <a:ext cx="8303813" cy="3077809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22C16776-9C7F-32A7-FC17-BCA9F89D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次の回路図での</a:t>
            </a:r>
            <a:br>
              <a:rPr lang="en-US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演算</a:t>
            </a: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結果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を答えよう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DAD2D13D-DB04-0F54-7D1B-C388D09E7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296"/>
            <a:ext cx="7886700" cy="627378"/>
          </a:xfrm>
          <a:ln>
            <a:solidFill>
              <a:schemeClr val="tx1"/>
            </a:solidFill>
          </a:ln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☆＋★　</a:t>
            </a:r>
            <a:r>
              <a:rPr lang="ja-JP" altLang="en-US" sz="3200" dirty="0"/>
              <a:t>の演算　→　Ａに</a:t>
            </a:r>
            <a:r>
              <a:rPr lang="ja-JP" altLang="en-US" sz="3200" dirty="0">
                <a:solidFill>
                  <a:srgbClr val="FF0000"/>
                </a:solidFill>
              </a:rPr>
              <a:t>☆</a:t>
            </a:r>
            <a:r>
              <a:rPr lang="ja-JP" altLang="en-US" sz="3200" dirty="0"/>
              <a:t>　Ｂに</a:t>
            </a:r>
            <a:r>
              <a:rPr lang="ja-JP" altLang="en-US" sz="3200" dirty="0">
                <a:solidFill>
                  <a:srgbClr val="FF0000"/>
                </a:solidFill>
              </a:rPr>
              <a:t>★</a:t>
            </a:r>
            <a:r>
              <a:rPr lang="ja-JP" altLang="en-US" sz="3200" dirty="0"/>
              <a:t>を入力する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25A917-BA93-AA53-6031-F1579BD56D5F}"/>
              </a:ext>
            </a:extLst>
          </p:cNvPr>
          <p:cNvSpPr txBox="1"/>
          <p:nvPr/>
        </p:nvSpPr>
        <p:spPr>
          <a:xfrm>
            <a:off x="2543176" y="6137179"/>
            <a:ext cx="650189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出力結果：Ｃが◇、Ｓが◆　→◇◆</a:t>
            </a:r>
            <a:r>
              <a:rPr kumimoji="1" lang="en-US" altLang="ja-JP" sz="3200" baseline="-25000" dirty="0">
                <a:solidFill>
                  <a:srgbClr val="FF0000"/>
                </a:solidFill>
              </a:rPr>
              <a:t>(2)</a:t>
            </a:r>
            <a:endParaRPr kumimoji="1" lang="ja-JP" altLang="en-US" sz="3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0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7D2312-8FE3-F35B-01EE-184781F3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調べるポイント・・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37CE670F-5A88-B946-1467-BAE8E8A40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422426"/>
              </p:ext>
            </p:extLst>
          </p:nvPr>
        </p:nvGraphicFramePr>
        <p:xfrm>
          <a:off x="628650" y="1690689"/>
          <a:ext cx="78867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658667294"/>
                    </a:ext>
                  </a:extLst>
                </a:gridCol>
                <a:gridCol w="5705475">
                  <a:extLst>
                    <a:ext uri="{9D8B030D-6E8A-4147-A177-3AD203B41FA5}">
                      <a16:colId xmlns:a16="http://schemas.microsoft.com/office/drawing/2014/main" val="1450329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ＯＳ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基本ソフトのこと</a:t>
                      </a:r>
                      <a:endParaRPr kumimoji="1" lang="en-US" altLang="ja-JP" sz="3200" dirty="0"/>
                    </a:p>
                    <a:p>
                      <a:r>
                        <a:rPr kumimoji="1" lang="ja-JP" altLang="en-US" sz="3200" dirty="0"/>
                        <a:t>　（例）</a:t>
                      </a:r>
                      <a:r>
                        <a:rPr kumimoji="1" lang="en-US" altLang="ja-JP" sz="3200" dirty="0"/>
                        <a:t>Windows11</a:t>
                      </a:r>
                      <a:r>
                        <a:rPr kumimoji="1" lang="ja-JP" altLang="en-US" sz="3200" dirty="0"/>
                        <a:t>、</a:t>
                      </a:r>
                      <a:r>
                        <a:rPr kumimoji="1" lang="en-US" altLang="ja-JP" sz="3200" dirty="0" err="1"/>
                        <a:t>iOs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2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アプリ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付属しているソフトのこと</a:t>
                      </a:r>
                      <a:endParaRPr kumimoji="1" lang="en-US" altLang="ja-JP" sz="3200" dirty="0"/>
                    </a:p>
                    <a:p>
                      <a:r>
                        <a:rPr kumimoji="1" lang="ja-JP" altLang="en-US" sz="3200" dirty="0"/>
                        <a:t>　（例）</a:t>
                      </a:r>
                      <a:r>
                        <a:rPr kumimoji="1" lang="en-US" altLang="ja-JP" sz="3200" dirty="0"/>
                        <a:t>Office</a:t>
                      </a:r>
                      <a:r>
                        <a:rPr kumimoji="1" lang="ja-JP" altLang="en-US" sz="3200" dirty="0"/>
                        <a:t>　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82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ＣＰＵ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コンピュータの頭脳のこと</a:t>
                      </a:r>
                      <a:endParaRPr kumimoji="1" lang="en-US" altLang="ja-JP" sz="3200" dirty="0"/>
                    </a:p>
                    <a:p>
                      <a:r>
                        <a:rPr kumimoji="1" lang="ja-JP" altLang="en-US" sz="3200" dirty="0"/>
                        <a:t>　（例）</a:t>
                      </a:r>
                      <a:r>
                        <a:rPr kumimoji="1" lang="en-US" altLang="ja-JP" sz="3200" dirty="0"/>
                        <a:t>Core-i5</a:t>
                      </a:r>
                      <a:r>
                        <a:rPr kumimoji="1" lang="ja-JP" altLang="en-US" sz="3200" dirty="0"/>
                        <a:t>　</a:t>
                      </a:r>
                      <a:r>
                        <a:rPr kumimoji="1" lang="en-US" altLang="ja-JP" sz="3200" dirty="0"/>
                        <a:t>Ryzen3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97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メモリ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ＣＰＵが作業する場所のこと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69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ストレージ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データを保存する場所のこと</a:t>
                      </a:r>
                      <a:endParaRPr kumimoji="1" lang="en-US" altLang="ja-JP" sz="3200" dirty="0"/>
                    </a:p>
                    <a:p>
                      <a:r>
                        <a:rPr kumimoji="1" lang="ja-JP" altLang="en-US" sz="3200" dirty="0"/>
                        <a:t>　（例）</a:t>
                      </a:r>
                      <a:r>
                        <a:rPr kumimoji="1" lang="en-US" altLang="ja-JP" sz="3200" dirty="0"/>
                        <a:t>HDD250GB</a:t>
                      </a:r>
                      <a:r>
                        <a:rPr kumimoji="1" lang="ja-JP" altLang="en-US" sz="3200" dirty="0"/>
                        <a:t>　</a:t>
                      </a:r>
                      <a:r>
                        <a:rPr kumimoji="1" lang="en-US" altLang="ja-JP" sz="3200" dirty="0"/>
                        <a:t>SSD512GB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74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632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FEAD05-AE03-C622-AAE6-1C8AE1B6D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" y="3111975"/>
            <a:ext cx="8303813" cy="307780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3B321F-39C3-B70F-5570-77521555CBA4}"/>
              </a:ext>
            </a:extLst>
          </p:cNvPr>
          <p:cNvSpPr txBox="1"/>
          <p:nvPr/>
        </p:nvSpPr>
        <p:spPr>
          <a:xfrm>
            <a:off x="973015" y="3581902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99D51A-6C20-E9F5-F213-CB46230AF853}"/>
              </a:ext>
            </a:extLst>
          </p:cNvPr>
          <p:cNvSpPr txBox="1"/>
          <p:nvPr/>
        </p:nvSpPr>
        <p:spPr>
          <a:xfrm>
            <a:off x="973015" y="5868276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E119B8-8504-FFAB-AAB2-425544F9C87C}"/>
              </a:ext>
            </a:extLst>
          </p:cNvPr>
          <p:cNvSpPr txBox="1"/>
          <p:nvPr/>
        </p:nvSpPr>
        <p:spPr>
          <a:xfrm>
            <a:off x="2579076" y="2997127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689E2F-8E46-BF54-A7DD-A2A3B181D924}"/>
              </a:ext>
            </a:extLst>
          </p:cNvPr>
          <p:cNvSpPr txBox="1"/>
          <p:nvPr/>
        </p:nvSpPr>
        <p:spPr>
          <a:xfrm>
            <a:off x="2579075" y="3874289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18FFA5-6B84-722D-A82E-62932DBD138F}"/>
              </a:ext>
            </a:extLst>
          </p:cNvPr>
          <p:cNvSpPr txBox="1"/>
          <p:nvPr/>
        </p:nvSpPr>
        <p:spPr>
          <a:xfrm>
            <a:off x="2579075" y="4751451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537A0D-08D0-7D26-4862-4EC5DBC30284}"/>
              </a:ext>
            </a:extLst>
          </p:cNvPr>
          <p:cNvSpPr txBox="1"/>
          <p:nvPr/>
        </p:nvSpPr>
        <p:spPr>
          <a:xfrm>
            <a:off x="2567352" y="5868275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38F838-78C1-D952-FCC4-B2569AC56B11}"/>
              </a:ext>
            </a:extLst>
          </p:cNvPr>
          <p:cNvSpPr txBox="1"/>
          <p:nvPr/>
        </p:nvSpPr>
        <p:spPr>
          <a:xfrm>
            <a:off x="4045430" y="5043838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462B25-7AB7-AF47-E15E-0353F0AAABAE}"/>
              </a:ext>
            </a:extLst>
          </p:cNvPr>
          <p:cNvSpPr txBox="1"/>
          <p:nvPr/>
        </p:nvSpPr>
        <p:spPr>
          <a:xfrm>
            <a:off x="4045430" y="3136612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7FDD8F-3E9B-0C83-DF13-49EC4FA2A94F}"/>
              </a:ext>
            </a:extLst>
          </p:cNvPr>
          <p:cNvSpPr txBox="1"/>
          <p:nvPr/>
        </p:nvSpPr>
        <p:spPr>
          <a:xfrm>
            <a:off x="5857129" y="2997126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A3CFB0-BBB5-6D3B-C2F3-DEA064BA0F29}"/>
              </a:ext>
            </a:extLst>
          </p:cNvPr>
          <p:cNvSpPr txBox="1"/>
          <p:nvPr/>
        </p:nvSpPr>
        <p:spPr>
          <a:xfrm>
            <a:off x="4687509" y="3428999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14D6A45-1FAA-1499-AFC5-584CE46CA0D5}"/>
              </a:ext>
            </a:extLst>
          </p:cNvPr>
          <p:cNvSpPr txBox="1"/>
          <p:nvPr/>
        </p:nvSpPr>
        <p:spPr>
          <a:xfrm>
            <a:off x="7492014" y="5016634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E661CF-15D6-46C5-2DCF-60AE6ACB1E7B}"/>
              </a:ext>
            </a:extLst>
          </p:cNvPr>
          <p:cNvSpPr txBox="1"/>
          <p:nvPr/>
        </p:nvSpPr>
        <p:spPr>
          <a:xfrm>
            <a:off x="5857129" y="3874289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0AB0E0-447A-5911-BED3-AA07DB7C8AF3}"/>
              </a:ext>
            </a:extLst>
          </p:cNvPr>
          <p:cNvSpPr txBox="1"/>
          <p:nvPr/>
        </p:nvSpPr>
        <p:spPr>
          <a:xfrm>
            <a:off x="7398445" y="3187142"/>
            <a:ext cx="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2AB60AD3-6BEE-1491-CC79-45DE38E1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次の回路図での</a:t>
            </a:r>
            <a:br>
              <a:rPr lang="en-US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演算</a:t>
            </a:r>
            <a:r>
              <a:rPr lang="ja-JP" altLang="en-US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結果</a:t>
            </a:r>
            <a:r>
              <a:rPr lang="ja-JP" altLang="ja-JP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を答えよう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コンテンツ プレースホルダー 7">
            <a:extLst>
              <a:ext uri="{FF2B5EF4-FFF2-40B4-BE49-F238E27FC236}">
                <a16:creationId xmlns:a16="http://schemas.microsoft.com/office/drawing/2014/main" id="{522457EB-7856-C947-4625-578E7ED2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296"/>
            <a:ext cx="7886700" cy="627378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１＋１　</a:t>
            </a:r>
            <a:r>
              <a:rPr lang="ja-JP" altLang="en-US" sz="3200" dirty="0"/>
              <a:t>の演算　→　Ａに</a:t>
            </a:r>
            <a:r>
              <a:rPr lang="ja-JP" altLang="en-US" sz="3200" dirty="0">
                <a:solidFill>
                  <a:srgbClr val="FF0000"/>
                </a:solidFill>
              </a:rPr>
              <a:t>１</a:t>
            </a:r>
            <a:r>
              <a:rPr lang="ja-JP" altLang="en-US" sz="3200" dirty="0"/>
              <a:t>　Ｂに</a:t>
            </a:r>
            <a:r>
              <a:rPr lang="ja-JP" altLang="en-US" sz="3200" dirty="0">
                <a:solidFill>
                  <a:srgbClr val="FF0000"/>
                </a:solidFill>
              </a:rPr>
              <a:t>１</a:t>
            </a:r>
            <a:r>
              <a:rPr lang="ja-JP" altLang="en-US" sz="3200" dirty="0"/>
              <a:t>を入力する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78F563-2EBF-CEF7-872D-C7686D9D9E2E}"/>
              </a:ext>
            </a:extLst>
          </p:cNvPr>
          <p:cNvSpPr txBox="1"/>
          <p:nvPr/>
        </p:nvSpPr>
        <p:spPr>
          <a:xfrm>
            <a:off x="2952750" y="6137179"/>
            <a:ext cx="609232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出力結果：Ｃが？、Ｓが？　→１０</a:t>
            </a:r>
            <a:r>
              <a:rPr kumimoji="1" lang="en-US" altLang="ja-JP" sz="3200" baseline="-25000" dirty="0">
                <a:solidFill>
                  <a:srgbClr val="FF0000"/>
                </a:solidFill>
              </a:rPr>
              <a:t>(2)</a:t>
            </a:r>
            <a:endParaRPr kumimoji="1" lang="ja-JP" altLang="en-US" sz="3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88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B7C6D-0512-6498-E417-440A8028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確認課題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EF6EBF-E8DA-374E-9907-D9FDDE33A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61667" cy="1325563"/>
          </a:xfrm>
        </p:spPr>
        <p:txBody>
          <a:bodyPr>
            <a:normAutofit/>
          </a:bodyPr>
          <a:lstStyle/>
          <a:p>
            <a:r>
              <a:rPr lang="ja-JP" altLang="en-US" dirty="0"/>
              <a:t>パソコン・スマホ以外で、中にコンピュータが組み込まれている機器を機器をあげてみよう。機器の中でコンピュータがどんな役割をしているかも考えよう</a:t>
            </a:r>
            <a:endParaRPr lang="en-US" altLang="ja-JP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E96168E-20B6-8518-4406-50E1F1FB8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4217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D972FD3C-A345-C8FF-D720-6BACDE5C9335}"/>
              </a:ext>
            </a:extLst>
          </p:cNvPr>
          <p:cNvGraphicFramePr>
            <a:graphicFrameLocks noGrp="1"/>
          </p:cNvGraphicFramePr>
          <p:nvPr/>
        </p:nvGraphicFramePr>
        <p:xfrm>
          <a:off x="754662" y="3365959"/>
          <a:ext cx="7760688" cy="2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6663">
                  <a:extLst>
                    <a:ext uri="{9D8B030D-6E8A-4147-A177-3AD203B41FA5}">
                      <a16:colId xmlns:a16="http://schemas.microsoft.com/office/drawing/2014/main" val="1957203251"/>
                    </a:ext>
                  </a:extLst>
                </a:gridCol>
                <a:gridCol w="5534025">
                  <a:extLst>
                    <a:ext uri="{9D8B030D-6E8A-4147-A177-3AD203B41FA5}">
                      <a16:colId xmlns:a16="http://schemas.microsoft.com/office/drawing/2014/main" val="4284513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</a:rPr>
                        <a:t>コンピュータが</a:t>
                      </a:r>
                      <a:endParaRPr lang="en-US" alt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ja-JP" sz="2400" kern="100" dirty="0">
                          <a:effectLst/>
                        </a:rPr>
                        <a:t>入っている機器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>
                          <a:effectLst/>
                        </a:rPr>
                        <a:t>機器の中でコンピュータが行っている役割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165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r>
                        <a:rPr lang="ja-JP" altLang="en-US" sz="2400" kern="100" dirty="0">
                          <a:effectLst/>
                        </a:rPr>
                        <a:t>（例）エアコン</a:t>
                      </a:r>
                      <a:endParaRPr 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2400" kern="100" dirty="0">
                          <a:effectLst/>
                        </a:rPr>
                        <a:t>・部屋の温度を計測して、その温度になるように機器を動かす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969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081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C38A854-0A32-381D-5B26-20149956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５．２進法による計算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4D97D3-65E1-FC3B-7F82-CAF6CB7C47ED}"/>
              </a:ext>
            </a:extLst>
          </p:cNvPr>
          <p:cNvSpPr txBox="1"/>
          <p:nvPr/>
        </p:nvSpPr>
        <p:spPr>
          <a:xfrm>
            <a:off x="623888" y="3136107"/>
            <a:ext cx="10334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発展</a:t>
            </a:r>
          </a:p>
        </p:txBody>
      </p:sp>
    </p:spTree>
    <p:extLst>
      <p:ext uri="{BB962C8B-B14F-4D97-AF65-F5344CB8AC3E}">
        <p14:creationId xmlns:p14="http://schemas.microsoft.com/office/powerpoint/2010/main" val="2238301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0E9E0F-4629-D11F-BB8B-30972B3E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  <a:r>
              <a:rPr kumimoji="1" lang="en-US" altLang="ja-JP" dirty="0">
                <a:solidFill>
                  <a:srgbClr val="FF0000"/>
                </a:solidFill>
              </a:rPr>
              <a:t>-1</a:t>
            </a:r>
            <a:r>
              <a:rPr kumimoji="1" lang="ja-JP" altLang="en-US" dirty="0">
                <a:solidFill>
                  <a:srgbClr val="FF0000"/>
                </a:solidFill>
              </a:rPr>
              <a:t>　２進法の加算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F780EE0-1245-50D1-CA43-71A07206B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358216"/>
            <a:ext cx="8016919" cy="2375834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CF5112-E0C9-8B9D-2DCB-8590FFC9FDD2}"/>
              </a:ext>
            </a:extLst>
          </p:cNvPr>
          <p:cNvSpPr txBox="1"/>
          <p:nvPr/>
        </p:nvSpPr>
        <p:spPr>
          <a:xfrm>
            <a:off x="628650" y="1915180"/>
            <a:ext cx="769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・加算は１０進法と同じように計算する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6DD27D-032C-64B5-22F8-0D55F8CA1F7B}"/>
              </a:ext>
            </a:extLst>
          </p:cNvPr>
          <p:cNvSpPr txBox="1"/>
          <p:nvPr/>
        </p:nvSpPr>
        <p:spPr>
          <a:xfrm>
            <a:off x="385763" y="140635"/>
            <a:ext cx="10334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発展</a:t>
            </a:r>
          </a:p>
        </p:txBody>
      </p:sp>
    </p:spTree>
    <p:extLst>
      <p:ext uri="{BB962C8B-B14F-4D97-AF65-F5344CB8AC3E}">
        <p14:creationId xmlns:p14="http://schemas.microsoft.com/office/powerpoint/2010/main" val="2021962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AEADC-AA9D-F733-F71A-4CA5339B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  <a:r>
              <a:rPr kumimoji="1" lang="en-US" altLang="ja-JP" dirty="0">
                <a:solidFill>
                  <a:srgbClr val="FF0000"/>
                </a:solidFill>
              </a:rPr>
              <a:t>-2</a:t>
            </a:r>
            <a:r>
              <a:rPr kumimoji="1" lang="ja-JP" altLang="en-US" dirty="0">
                <a:solidFill>
                  <a:srgbClr val="FF0000"/>
                </a:solidFill>
              </a:rPr>
              <a:t>　２進法の負の数の表現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CA512B-A317-589B-BD20-37F14E8CF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1603376"/>
          </a:xfrm>
        </p:spPr>
        <p:txBody>
          <a:bodyPr/>
          <a:lstStyle/>
          <a:p>
            <a:r>
              <a:rPr kumimoji="1" lang="ja-JP" altLang="en-US" dirty="0"/>
              <a:t>－の記号が使えないので　「２の補数」を使う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２の補数＝桁上がりを行う最小の数のこと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（例）１０１なら</a:t>
            </a:r>
            <a:r>
              <a:rPr kumimoji="1" lang="ja-JP" altLang="en-US" u="sng" dirty="0"/>
              <a:t>０１１</a:t>
            </a:r>
            <a:r>
              <a:rPr kumimoji="1" lang="ja-JP" altLang="en-US" dirty="0"/>
              <a:t>　１０１＋０１１＝１０００（桁上がり）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15E8FEF-7564-9BE6-FECE-43A9C5AA24A2}"/>
              </a:ext>
            </a:extLst>
          </p:cNvPr>
          <p:cNvSpPr txBox="1">
            <a:spLocks/>
          </p:cNvSpPr>
          <p:nvPr/>
        </p:nvSpPr>
        <p:spPr>
          <a:xfrm>
            <a:off x="495300" y="3722685"/>
            <a:ext cx="8515350" cy="262096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</a:rPr>
              <a:t>☆「２の補数」の求め方</a:t>
            </a:r>
            <a:r>
              <a:rPr lang="ja-JP" altLang="en-US" dirty="0"/>
              <a:t>（例）１０１の「</a:t>
            </a:r>
            <a:r>
              <a:rPr lang="en-US" altLang="ja-JP" dirty="0"/>
              <a:t>2</a:t>
            </a:r>
            <a:r>
              <a:rPr lang="ja-JP" altLang="en-US" dirty="0"/>
              <a:t>の補数」を求める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①２進法の各ケタの０と１をひっくり返す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　（例）１０１　→０と１を反対にして　０１０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②①の数値に１を加える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　（例）０１０　→１を加えて　</a:t>
            </a:r>
            <a:r>
              <a:rPr lang="ja-JP" altLang="en-US" u="sng" dirty="0">
                <a:solidFill>
                  <a:srgbClr val="FF0000"/>
                </a:solidFill>
              </a:rPr>
              <a:t>０１１</a:t>
            </a:r>
            <a:r>
              <a:rPr lang="ja-JP" altLang="en-US" dirty="0">
                <a:solidFill>
                  <a:srgbClr val="FF0000"/>
                </a:solidFill>
              </a:rPr>
              <a:t>＝１０１の「２の補数」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A90533-E327-DCBF-9176-18336598B869}"/>
              </a:ext>
            </a:extLst>
          </p:cNvPr>
          <p:cNvSpPr txBox="1"/>
          <p:nvPr/>
        </p:nvSpPr>
        <p:spPr>
          <a:xfrm>
            <a:off x="385763" y="140635"/>
            <a:ext cx="10334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発展</a:t>
            </a:r>
          </a:p>
        </p:txBody>
      </p:sp>
    </p:spTree>
    <p:extLst>
      <p:ext uri="{BB962C8B-B14F-4D97-AF65-F5344CB8AC3E}">
        <p14:creationId xmlns:p14="http://schemas.microsoft.com/office/powerpoint/2010/main" val="572914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490E8F-E72E-910A-E492-F14C8020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  <a:r>
              <a:rPr kumimoji="1" lang="en-US" altLang="ja-JP" dirty="0">
                <a:solidFill>
                  <a:srgbClr val="FF0000"/>
                </a:solidFill>
              </a:rPr>
              <a:t>-2</a:t>
            </a:r>
            <a:r>
              <a:rPr kumimoji="1" lang="ja-JP" altLang="en-US" dirty="0">
                <a:solidFill>
                  <a:srgbClr val="FF0000"/>
                </a:solidFill>
              </a:rPr>
              <a:t>　２進法の負の数の表現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B7D4A6-3C53-1D3B-7EF8-205F79F5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17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（例）２進法４桁で正の数・負の数の両方を表す場合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13FDEC7-2BC6-4B56-8DE2-2DC72511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867717"/>
              </p:ext>
            </p:extLst>
          </p:nvPr>
        </p:nvGraphicFramePr>
        <p:xfrm>
          <a:off x="1114425" y="2559050"/>
          <a:ext cx="28194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2029084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128305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0000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68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0001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0010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0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0011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09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0100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8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0101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0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0110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45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0111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322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790174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6345151-5259-C7A7-7210-A80C12022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53764"/>
              </p:ext>
            </p:extLst>
          </p:nvPr>
        </p:nvGraphicFramePr>
        <p:xfrm>
          <a:off x="4914900" y="2559050"/>
          <a:ext cx="28194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2029084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128305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68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-1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1001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-2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1110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0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-3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1101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09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-4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1100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8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-5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1011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0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-6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1010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45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-7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1001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322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-8</a:t>
                      </a:r>
                      <a:r>
                        <a:rPr lang="ja-JP" altLang="en-US" sz="2400" baseline="-25000" dirty="0"/>
                        <a:t>（</a:t>
                      </a:r>
                      <a:r>
                        <a:rPr lang="en-US" altLang="ja-JP" sz="2400" baseline="-25000" dirty="0"/>
                        <a:t>10</a:t>
                      </a:r>
                      <a:r>
                        <a:rPr lang="ja-JP" altLang="en-US" sz="2400" baseline="-25000" dirty="0"/>
                        <a:t>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1000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79017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9D092C-2271-2F87-8DC7-6268DB748478}"/>
              </a:ext>
            </a:extLst>
          </p:cNvPr>
          <p:cNvSpPr txBox="1"/>
          <p:nvPr/>
        </p:nvSpPr>
        <p:spPr>
          <a:xfrm>
            <a:off x="4029073" y="2383912"/>
            <a:ext cx="108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２の補数</a:t>
            </a: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D5B931C8-554F-4B1E-12E1-DE7CF9188786}"/>
              </a:ext>
            </a:extLst>
          </p:cNvPr>
          <p:cNvSpPr/>
          <p:nvPr/>
        </p:nvSpPr>
        <p:spPr>
          <a:xfrm>
            <a:off x="3714750" y="2676527"/>
            <a:ext cx="3086100" cy="523874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92009B-A50E-AB7C-4209-ECD54320C363}"/>
              </a:ext>
            </a:extLst>
          </p:cNvPr>
          <p:cNvSpPr txBox="1"/>
          <p:nvPr/>
        </p:nvSpPr>
        <p:spPr>
          <a:xfrm>
            <a:off x="385763" y="140635"/>
            <a:ext cx="10334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発展</a:t>
            </a:r>
          </a:p>
        </p:txBody>
      </p:sp>
    </p:spTree>
    <p:extLst>
      <p:ext uri="{BB962C8B-B14F-4D97-AF65-F5344CB8AC3E}">
        <p14:creationId xmlns:p14="http://schemas.microsoft.com/office/powerpoint/2010/main" val="432719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F9B6D-BA80-82E4-5556-ED3610754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0AF202-5544-9586-109C-C6F5A850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  <a:r>
              <a:rPr kumimoji="1" lang="en-US" altLang="ja-JP" dirty="0">
                <a:solidFill>
                  <a:srgbClr val="FF0000"/>
                </a:solidFill>
              </a:rPr>
              <a:t>-2</a:t>
            </a:r>
            <a:r>
              <a:rPr kumimoji="1" lang="ja-JP" altLang="en-US" dirty="0">
                <a:solidFill>
                  <a:srgbClr val="FF0000"/>
                </a:solidFill>
              </a:rPr>
              <a:t>　２進法の減算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2CDB31-B5E4-37F6-7073-886952CE72A1}"/>
              </a:ext>
            </a:extLst>
          </p:cNvPr>
          <p:cNvSpPr txBox="1"/>
          <p:nvPr/>
        </p:nvSpPr>
        <p:spPr>
          <a:xfrm>
            <a:off x="628650" y="1915180"/>
            <a:ext cx="7690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・減算は「２の補数」を使って計算する</a:t>
            </a:r>
            <a:endParaRPr kumimoji="1" lang="en-US" altLang="ja-JP" sz="2800" dirty="0"/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/>
              <a:t>※2</a:t>
            </a:r>
            <a:r>
              <a:rPr kumimoji="1" lang="ja-JP" altLang="en-US" sz="2800" dirty="0"/>
              <a:t>の補数＝桁上がりを行う最小の数のこと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0E0370-D1BF-64C1-2B3E-C938E5044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1" y="3228976"/>
            <a:ext cx="7928807" cy="274319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A67CD2-AE59-FBED-9478-5DB33B2AA895}"/>
              </a:ext>
            </a:extLst>
          </p:cNvPr>
          <p:cNvSpPr txBox="1"/>
          <p:nvPr/>
        </p:nvSpPr>
        <p:spPr>
          <a:xfrm>
            <a:off x="385763" y="140635"/>
            <a:ext cx="10334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発展</a:t>
            </a:r>
          </a:p>
        </p:txBody>
      </p:sp>
    </p:spTree>
    <p:extLst>
      <p:ext uri="{BB962C8B-B14F-4D97-AF65-F5344CB8AC3E}">
        <p14:creationId xmlns:p14="http://schemas.microsoft.com/office/powerpoint/2010/main" val="2921110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1EBAD2-435E-29E2-268F-A413CE5D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  <a:r>
              <a:rPr kumimoji="1" lang="en-US" altLang="ja-JP" dirty="0">
                <a:solidFill>
                  <a:srgbClr val="FF0000"/>
                </a:solidFill>
              </a:rPr>
              <a:t>-3</a:t>
            </a:r>
            <a:r>
              <a:rPr kumimoji="1" lang="ja-JP" altLang="en-US" dirty="0">
                <a:solidFill>
                  <a:srgbClr val="FF0000"/>
                </a:solidFill>
              </a:rPr>
              <a:t>　２進法の小数の表現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EE6D5E-580E-4F11-8584-15B8F92D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37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１０進法の場合　（例）</a:t>
            </a:r>
            <a:r>
              <a:rPr kumimoji="1" lang="en-US" altLang="ja-JP" dirty="0"/>
              <a:t>10.125(10)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D0873D32-AB5F-3704-90FD-C73A7E699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45274"/>
              </p:ext>
            </p:extLst>
          </p:nvPr>
        </p:nvGraphicFramePr>
        <p:xfrm>
          <a:off x="973015" y="2473810"/>
          <a:ext cx="7256586" cy="14052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431">
                  <a:extLst>
                    <a:ext uri="{9D8B030D-6E8A-4147-A177-3AD203B41FA5}">
                      <a16:colId xmlns:a16="http://schemas.microsoft.com/office/drawing/2014/main" val="2849793671"/>
                    </a:ext>
                  </a:extLst>
                </a:gridCol>
                <a:gridCol w="1209431">
                  <a:extLst>
                    <a:ext uri="{9D8B030D-6E8A-4147-A177-3AD203B41FA5}">
                      <a16:colId xmlns:a16="http://schemas.microsoft.com/office/drawing/2014/main" val="2661135142"/>
                    </a:ext>
                  </a:extLst>
                </a:gridCol>
                <a:gridCol w="1209431">
                  <a:extLst>
                    <a:ext uri="{9D8B030D-6E8A-4147-A177-3AD203B41FA5}">
                      <a16:colId xmlns:a16="http://schemas.microsoft.com/office/drawing/2014/main" val="840793679"/>
                    </a:ext>
                  </a:extLst>
                </a:gridCol>
                <a:gridCol w="1209431">
                  <a:extLst>
                    <a:ext uri="{9D8B030D-6E8A-4147-A177-3AD203B41FA5}">
                      <a16:colId xmlns:a16="http://schemas.microsoft.com/office/drawing/2014/main" val="1379893457"/>
                    </a:ext>
                  </a:extLst>
                </a:gridCol>
                <a:gridCol w="1209431">
                  <a:extLst>
                    <a:ext uri="{9D8B030D-6E8A-4147-A177-3AD203B41FA5}">
                      <a16:colId xmlns:a16="http://schemas.microsoft.com/office/drawing/2014/main" val="541803426"/>
                    </a:ext>
                  </a:extLst>
                </a:gridCol>
                <a:gridCol w="1209431">
                  <a:extLst>
                    <a:ext uri="{9D8B030D-6E8A-4147-A177-3AD203B41FA5}">
                      <a16:colId xmlns:a16="http://schemas.microsoft.com/office/drawing/2014/main" val="1155766688"/>
                    </a:ext>
                  </a:extLst>
                </a:gridCol>
              </a:tblGrid>
              <a:tr h="3646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.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84591"/>
                  </a:ext>
                </a:extLst>
              </a:tr>
              <a:tr h="948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１０</a:t>
                      </a:r>
                      <a:r>
                        <a:rPr kumimoji="1" lang="ja-JP" altLang="en-US" sz="2400" baseline="30000" dirty="0"/>
                        <a:t>１</a:t>
                      </a:r>
                    </a:p>
                    <a:p>
                      <a:pPr algn="ctr"/>
                      <a:r>
                        <a:rPr kumimoji="1" lang="en-US" altLang="ja-JP" sz="2400" dirty="0"/>
                        <a:t>×10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１０</a:t>
                      </a:r>
                      <a:r>
                        <a:rPr kumimoji="1" lang="en-US" altLang="ja-JP" sz="2400" baseline="30000" dirty="0"/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×1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１０</a:t>
                      </a:r>
                      <a:r>
                        <a:rPr kumimoji="1" lang="en-US" altLang="ja-JP" sz="2400" baseline="30000" dirty="0"/>
                        <a:t>-1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×1/10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１０</a:t>
                      </a:r>
                      <a:r>
                        <a:rPr kumimoji="1" lang="en-US" altLang="ja-JP" sz="2400" baseline="30000" dirty="0"/>
                        <a:t>-2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×1/100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１０</a:t>
                      </a:r>
                      <a:r>
                        <a:rPr kumimoji="1" lang="en-US" altLang="ja-JP" sz="2400" baseline="30000" dirty="0"/>
                        <a:t>-3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×1/1000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123625"/>
                  </a:ext>
                </a:extLst>
              </a:tr>
            </a:tbl>
          </a:graphicData>
        </a:graphic>
      </p:graphicFrame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46AE03D-8D4F-0CC8-518D-52B2D51EBD84}"/>
              </a:ext>
            </a:extLst>
          </p:cNvPr>
          <p:cNvSpPr txBox="1">
            <a:spLocks/>
          </p:cNvSpPr>
          <p:nvPr/>
        </p:nvSpPr>
        <p:spPr>
          <a:xfrm>
            <a:off x="546588" y="4341813"/>
            <a:ext cx="7886700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２進法の場合　（例）</a:t>
            </a:r>
            <a:r>
              <a:rPr lang="en-US" altLang="ja-JP" dirty="0"/>
              <a:t>10.111</a:t>
            </a:r>
            <a:r>
              <a:rPr lang="en-US" altLang="ja-JP" baseline="-25000" dirty="0"/>
              <a:t>(2)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0D3D04A-CEC8-23DD-F587-426EF7A15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95899"/>
              </p:ext>
            </p:extLst>
          </p:nvPr>
        </p:nvGraphicFramePr>
        <p:xfrm>
          <a:off x="943707" y="4934138"/>
          <a:ext cx="7256586" cy="14052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431">
                  <a:extLst>
                    <a:ext uri="{9D8B030D-6E8A-4147-A177-3AD203B41FA5}">
                      <a16:colId xmlns:a16="http://schemas.microsoft.com/office/drawing/2014/main" val="2849793671"/>
                    </a:ext>
                  </a:extLst>
                </a:gridCol>
                <a:gridCol w="1209431">
                  <a:extLst>
                    <a:ext uri="{9D8B030D-6E8A-4147-A177-3AD203B41FA5}">
                      <a16:colId xmlns:a16="http://schemas.microsoft.com/office/drawing/2014/main" val="2661135142"/>
                    </a:ext>
                  </a:extLst>
                </a:gridCol>
                <a:gridCol w="1209431">
                  <a:extLst>
                    <a:ext uri="{9D8B030D-6E8A-4147-A177-3AD203B41FA5}">
                      <a16:colId xmlns:a16="http://schemas.microsoft.com/office/drawing/2014/main" val="840793679"/>
                    </a:ext>
                  </a:extLst>
                </a:gridCol>
                <a:gridCol w="1209431">
                  <a:extLst>
                    <a:ext uri="{9D8B030D-6E8A-4147-A177-3AD203B41FA5}">
                      <a16:colId xmlns:a16="http://schemas.microsoft.com/office/drawing/2014/main" val="1379893457"/>
                    </a:ext>
                  </a:extLst>
                </a:gridCol>
                <a:gridCol w="1209431">
                  <a:extLst>
                    <a:ext uri="{9D8B030D-6E8A-4147-A177-3AD203B41FA5}">
                      <a16:colId xmlns:a16="http://schemas.microsoft.com/office/drawing/2014/main" val="541803426"/>
                    </a:ext>
                  </a:extLst>
                </a:gridCol>
                <a:gridCol w="1209431">
                  <a:extLst>
                    <a:ext uri="{9D8B030D-6E8A-4147-A177-3AD203B41FA5}">
                      <a16:colId xmlns:a16="http://schemas.microsoft.com/office/drawing/2014/main" val="1155766688"/>
                    </a:ext>
                  </a:extLst>
                </a:gridCol>
              </a:tblGrid>
              <a:tr h="3646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.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84591"/>
                  </a:ext>
                </a:extLst>
              </a:tr>
              <a:tr h="948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２</a:t>
                      </a:r>
                      <a:r>
                        <a:rPr kumimoji="1" lang="ja-JP" altLang="en-US" sz="2400" baseline="30000" dirty="0"/>
                        <a:t>１</a:t>
                      </a:r>
                    </a:p>
                    <a:p>
                      <a:pPr algn="ctr"/>
                      <a:r>
                        <a:rPr kumimoji="1" lang="en-US" altLang="ja-JP" sz="2400" dirty="0"/>
                        <a:t>×2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２</a:t>
                      </a:r>
                      <a:r>
                        <a:rPr kumimoji="1" lang="en-US" altLang="ja-JP" sz="2400" baseline="30000" dirty="0"/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×1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２</a:t>
                      </a:r>
                      <a:r>
                        <a:rPr kumimoji="1" lang="en-US" altLang="ja-JP" sz="2400" baseline="30000" dirty="0"/>
                        <a:t>-1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×1/2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２</a:t>
                      </a:r>
                      <a:r>
                        <a:rPr kumimoji="1" lang="en-US" altLang="ja-JP" sz="2400" baseline="30000" dirty="0"/>
                        <a:t>-2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×1/4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２</a:t>
                      </a:r>
                      <a:r>
                        <a:rPr kumimoji="1" lang="en-US" altLang="ja-JP" sz="2400" baseline="30000" dirty="0"/>
                        <a:t>-3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×1/8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123625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F7B7CD8-C827-62CE-8122-0B63D5AC44EB}"/>
              </a:ext>
            </a:extLst>
          </p:cNvPr>
          <p:cNvSpPr txBox="1"/>
          <p:nvPr/>
        </p:nvSpPr>
        <p:spPr>
          <a:xfrm>
            <a:off x="385763" y="140635"/>
            <a:ext cx="10334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発展</a:t>
            </a:r>
          </a:p>
        </p:txBody>
      </p:sp>
    </p:spTree>
    <p:extLst>
      <p:ext uri="{BB962C8B-B14F-4D97-AF65-F5344CB8AC3E}">
        <p14:creationId xmlns:p14="http://schemas.microsoft.com/office/powerpoint/2010/main" val="1432330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311669-69F6-71B1-A99E-A6D0C11D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参考：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コンピュータでの小数の表現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294A1A-0ED3-AD64-F988-97793256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05042" cy="10156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浮動小数点数を使う　→</a:t>
            </a:r>
            <a:r>
              <a:rPr lang="ja-JP" altLang="en-US" dirty="0"/>
              <a:t>　〇</a:t>
            </a:r>
            <a:r>
              <a:rPr lang="en-US" altLang="ja-JP" dirty="0"/>
              <a:t>×2</a:t>
            </a:r>
            <a:r>
              <a:rPr lang="ja-JP" altLang="en-US" dirty="0"/>
              <a:t>の〇乗で表す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（例）</a:t>
            </a:r>
            <a:r>
              <a:rPr lang="en-US" altLang="ja-JP" dirty="0"/>
              <a:t>123.45</a:t>
            </a:r>
            <a:r>
              <a:rPr lang="en-US" altLang="ja-JP" baseline="-25000" dirty="0"/>
              <a:t>(10)</a:t>
            </a:r>
            <a:r>
              <a:rPr lang="ja-JP" altLang="en-US" dirty="0"/>
              <a:t>＝</a:t>
            </a:r>
            <a:r>
              <a:rPr lang="en-US" altLang="ja-JP" dirty="0"/>
              <a:t>1.2345×10</a:t>
            </a:r>
            <a:r>
              <a:rPr lang="ja-JP" altLang="en-US" dirty="0"/>
              <a:t>の</a:t>
            </a:r>
            <a:r>
              <a:rPr lang="en-US" altLang="ja-JP" dirty="0"/>
              <a:t>2</a:t>
            </a:r>
            <a:r>
              <a:rPr lang="ja-JP" altLang="en-US" dirty="0"/>
              <a:t>乗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548C58-E783-EEE6-C6EC-FF3EEE7E9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14" y="2899800"/>
            <a:ext cx="4528812" cy="349640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9198CB-FEF1-7A12-EFB4-A8BBF262997D}"/>
              </a:ext>
            </a:extLst>
          </p:cNvPr>
          <p:cNvSpPr txBox="1"/>
          <p:nvPr/>
        </p:nvSpPr>
        <p:spPr>
          <a:xfrm>
            <a:off x="5877443" y="4461874"/>
            <a:ext cx="3149326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全体の長さ、符号部・指数部・仮数部の長さはあらかじめ決めておく（この場合は全体の長さは</a:t>
            </a:r>
            <a:r>
              <a:rPr kumimoji="1" lang="en-US" altLang="ja-JP" sz="2000" dirty="0"/>
              <a:t>32</a:t>
            </a:r>
            <a:r>
              <a:rPr kumimoji="1" lang="ja-JP" altLang="en-US" sz="2000" dirty="0"/>
              <a:t>ｂｉｔ、符号部に１ｂｉｔ、指数部に</a:t>
            </a:r>
            <a:r>
              <a:rPr kumimoji="1" lang="en-US" altLang="ja-JP" sz="2000" dirty="0"/>
              <a:t>8</a:t>
            </a:r>
            <a:r>
              <a:rPr kumimoji="1" lang="ja-JP" altLang="en-US" sz="2000" dirty="0"/>
              <a:t>ｂｉｔ、仮数部に</a:t>
            </a:r>
            <a:r>
              <a:rPr kumimoji="1" lang="en-US" altLang="ja-JP" sz="2000" dirty="0"/>
              <a:t>23</a:t>
            </a:r>
            <a:r>
              <a:rPr kumimoji="1" lang="ja-JP" altLang="en-US" sz="2000" dirty="0"/>
              <a:t>ｂｉｔを使う）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20378A1-4706-A1EB-764F-3B1ACC8A0E37}"/>
              </a:ext>
            </a:extLst>
          </p:cNvPr>
          <p:cNvCxnSpPr>
            <a:cxnSpLocks/>
          </p:cNvCxnSpPr>
          <p:nvPr/>
        </p:nvCxnSpPr>
        <p:spPr>
          <a:xfrm flipH="1" flipV="1">
            <a:off x="4392383" y="5066429"/>
            <a:ext cx="1485060" cy="729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3A030A-3832-F9BE-0EC2-BFFC4B3A9601}"/>
              </a:ext>
            </a:extLst>
          </p:cNvPr>
          <p:cNvSpPr txBox="1"/>
          <p:nvPr/>
        </p:nvSpPr>
        <p:spPr>
          <a:xfrm>
            <a:off x="5877443" y="2805199"/>
            <a:ext cx="314932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小数点以下の桁は</a:t>
            </a:r>
            <a:endParaRPr kumimoji="1" lang="en-US" altLang="ja-JP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の</a:t>
            </a:r>
            <a:r>
              <a:rPr kumimoji="1" lang="en-US" altLang="ja-JP" sz="2400" dirty="0"/>
              <a:t>-1</a:t>
            </a:r>
            <a:r>
              <a:rPr kumimoji="1" lang="ja-JP" altLang="en-US" sz="2400" dirty="0"/>
              <a:t>乗＝</a:t>
            </a:r>
            <a:r>
              <a:rPr kumimoji="1" lang="en-US" altLang="ja-JP" sz="2400" dirty="0"/>
              <a:t>1/2</a:t>
            </a:r>
            <a:r>
              <a:rPr kumimoji="1" lang="ja-JP" altLang="en-US" sz="2400" dirty="0"/>
              <a:t>＝</a:t>
            </a:r>
            <a:r>
              <a:rPr kumimoji="1" lang="en-US" altLang="ja-JP" sz="2400" dirty="0"/>
              <a:t>0.1</a:t>
            </a:r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の</a:t>
            </a:r>
            <a:r>
              <a:rPr kumimoji="1" lang="en-US" altLang="ja-JP" sz="2400" dirty="0"/>
              <a:t>‐2</a:t>
            </a:r>
            <a:r>
              <a:rPr kumimoji="1" lang="ja-JP" altLang="en-US" sz="2400" dirty="0"/>
              <a:t>乗＝</a:t>
            </a:r>
            <a:r>
              <a:rPr kumimoji="1" lang="en-US" altLang="ja-JP" sz="2400" dirty="0"/>
              <a:t>1/4</a:t>
            </a:r>
            <a:r>
              <a:rPr kumimoji="1" lang="ja-JP" altLang="en-US" sz="2400" dirty="0"/>
              <a:t>＝</a:t>
            </a:r>
            <a:r>
              <a:rPr kumimoji="1" lang="en-US" altLang="ja-JP" sz="2400" dirty="0"/>
              <a:t>0.01</a:t>
            </a:r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の</a:t>
            </a:r>
            <a:r>
              <a:rPr kumimoji="1" lang="en-US" altLang="ja-JP" sz="2400" dirty="0"/>
              <a:t>-3</a:t>
            </a:r>
            <a:r>
              <a:rPr kumimoji="1" lang="ja-JP" altLang="en-US" sz="2400" dirty="0"/>
              <a:t>乗＝</a:t>
            </a:r>
            <a:r>
              <a:rPr kumimoji="1" lang="en-US" altLang="ja-JP" sz="2400" dirty="0"/>
              <a:t>1/8</a:t>
            </a:r>
            <a:r>
              <a:rPr kumimoji="1" lang="ja-JP" altLang="en-US" sz="2400" dirty="0"/>
              <a:t>＝</a:t>
            </a:r>
            <a:r>
              <a:rPr kumimoji="1" lang="en-US" altLang="ja-JP" sz="2400" dirty="0"/>
              <a:t>0.001</a:t>
            </a:r>
            <a:endParaRPr kumimoji="1" lang="ja-JP" altLang="en-US" sz="2400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B97F509-2514-B93D-36E6-F834AA5ACC7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907323" y="3590029"/>
            <a:ext cx="2970120" cy="83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47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EFB0C8-0CA2-4354-2119-5D997E79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確認問題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5F3C13-6251-71DF-A889-6B5B739F9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34376" cy="1440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２進法</a:t>
            </a:r>
            <a:r>
              <a:rPr lang="en-US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4</a:t>
            </a:r>
            <a:r>
              <a:rPr lang="ja-JP" altLang="en-US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桁で正の数・</a:t>
            </a:r>
            <a:r>
              <a:rPr lang="ja-JP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負の数</a:t>
            </a:r>
            <a:r>
              <a:rPr lang="ja-JP" altLang="en-US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を表現する場合、「</a:t>
            </a:r>
            <a:r>
              <a:rPr lang="en-US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の補数</a:t>
            </a:r>
            <a:r>
              <a:rPr lang="ja-JP" altLang="en-US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」</a:t>
            </a:r>
            <a:r>
              <a:rPr lang="ja-JP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を用いる。</a:t>
            </a:r>
            <a:r>
              <a:rPr lang="ja-JP" altLang="en-US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「</a:t>
            </a:r>
            <a:r>
              <a:rPr lang="en-US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の補数</a:t>
            </a:r>
            <a:r>
              <a:rPr lang="ja-JP" altLang="en-US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」</a:t>
            </a:r>
            <a:r>
              <a:rPr lang="ja-JP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は</a:t>
            </a:r>
            <a:r>
              <a:rPr lang="ja-JP" altLang="ja-JP" u="sng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元の数値の</a:t>
            </a:r>
            <a:r>
              <a:rPr lang="en-US" altLang="ja-JP" u="sng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0</a:t>
            </a:r>
            <a:r>
              <a:rPr lang="ja-JP" altLang="ja-JP" u="sng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en-US" altLang="ja-JP" u="sng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lang="ja-JP" altLang="ja-JP" u="sng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を反転</a:t>
            </a:r>
            <a:r>
              <a:rPr lang="ja-JP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させ</a:t>
            </a:r>
            <a:r>
              <a:rPr lang="ja-JP" altLang="en-US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lang="en-US" altLang="ja-JP" u="sng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u="sng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を加える</a:t>
            </a:r>
            <a:r>
              <a:rPr lang="ja-JP" altLang="ja-JP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と求めることができる。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FC1E3AA-5681-C54A-C51B-1C98475CA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96" y="3286124"/>
            <a:ext cx="2447926" cy="3073766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B41B60F-D6BE-9F74-81E1-9D3A653BA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77354"/>
              </p:ext>
            </p:extLst>
          </p:nvPr>
        </p:nvGraphicFramePr>
        <p:xfrm>
          <a:off x="515816" y="3591573"/>
          <a:ext cx="567397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1758461">
                  <a:extLst>
                    <a:ext uri="{9D8B030D-6E8A-4147-A177-3AD203B41FA5}">
                      <a16:colId xmlns:a16="http://schemas.microsoft.com/office/drawing/2014/main" val="394149138"/>
                    </a:ext>
                  </a:extLst>
                </a:gridCol>
                <a:gridCol w="1852246">
                  <a:extLst>
                    <a:ext uri="{9D8B030D-6E8A-4147-A177-3AD203B41FA5}">
                      <a16:colId xmlns:a16="http://schemas.microsoft.com/office/drawing/2014/main" val="2402561968"/>
                    </a:ext>
                  </a:extLst>
                </a:gridCol>
                <a:gridCol w="2063263">
                  <a:extLst>
                    <a:ext uri="{9D8B030D-6E8A-4147-A177-3AD203B41FA5}">
                      <a16:colId xmlns:a16="http://schemas.microsoft.com/office/drawing/2014/main" val="93004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求める数（</a:t>
                      </a:r>
                      <a:r>
                        <a:rPr lang="en-US" sz="2400" kern="10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sz="2400" kern="10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進法）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正の数を</a:t>
                      </a:r>
                      <a:endParaRPr lang="en-US" altLang="ja-JP" sz="2400" kern="100" dirty="0"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進法で表現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と</a:t>
                      </a:r>
                      <a:r>
                        <a:rPr lang="en-US" alt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を入れ替え、</a:t>
                      </a:r>
                      <a:r>
                        <a:rPr 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を足す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19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2800" dirty="0"/>
                        <a:t>－</a:t>
                      </a:r>
                      <a:r>
                        <a:rPr lang="en-US" altLang="ja-JP" sz="2800" dirty="0"/>
                        <a:t>3</a:t>
                      </a:r>
                      <a:r>
                        <a:rPr lang="ja-JP" altLang="en-US" sz="2800" baseline="-25000" dirty="0"/>
                        <a:t>（</a:t>
                      </a:r>
                      <a:r>
                        <a:rPr lang="en-US" sz="2800" baseline="-25000" dirty="0"/>
                        <a:t>10</a:t>
                      </a:r>
                      <a:r>
                        <a:rPr lang="ja-JP" altLang="en-US" sz="2800" baseline="-25000" dirty="0"/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2800" dirty="0"/>
                        <a:t>3</a:t>
                      </a:r>
                      <a:r>
                        <a:rPr lang="ja-JP" altLang="en-US" sz="2800" baseline="-25000" dirty="0"/>
                        <a:t>（</a:t>
                      </a:r>
                      <a:r>
                        <a:rPr lang="en-US" sz="2800" baseline="-25000" dirty="0"/>
                        <a:t>10</a:t>
                      </a:r>
                      <a:r>
                        <a:rPr lang="ja-JP" altLang="en-US" sz="2800" baseline="-25000" dirty="0"/>
                        <a:t>）　　　</a:t>
                      </a:r>
                      <a:r>
                        <a:rPr lang="ja-JP" altLang="en-US" sz="2800" dirty="0"/>
                        <a:t>→</a:t>
                      </a:r>
                      <a:r>
                        <a:rPr lang="en-US" altLang="ja-JP" sz="2800" dirty="0"/>
                        <a:t>001</a:t>
                      </a:r>
                      <a:r>
                        <a:rPr lang="en-US" sz="2800" dirty="0"/>
                        <a:t>1</a:t>
                      </a:r>
                      <a:r>
                        <a:rPr lang="ja-JP" altLang="en-US" sz="2800" baseline="-25000" dirty="0"/>
                        <a:t>（</a:t>
                      </a:r>
                      <a:r>
                        <a:rPr lang="en-US" sz="2800" baseline="-25000" dirty="0"/>
                        <a:t>2</a:t>
                      </a:r>
                      <a:r>
                        <a:rPr lang="ja-JP" altLang="en-US" sz="2800" baseline="-25000" dirty="0"/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 </a:t>
                      </a:r>
                      <a:endParaRPr lang="ja-JP" altLang="en-US" sz="2800"/>
                    </a:p>
                    <a:p>
                      <a:pPr algn="l"/>
                      <a:r>
                        <a:rPr lang="en-US" sz="2800"/>
                        <a:t> </a:t>
                      </a:r>
                      <a:endParaRPr lang="ja-JP" altLang="en-US" sz="2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2800" dirty="0"/>
                        <a:t>－</a:t>
                      </a:r>
                      <a:r>
                        <a:rPr lang="en-US" altLang="ja-JP" sz="2800" dirty="0"/>
                        <a:t>7</a:t>
                      </a:r>
                      <a:r>
                        <a:rPr lang="ja-JP" altLang="en-US" sz="2800" baseline="-25000" dirty="0"/>
                        <a:t>（</a:t>
                      </a:r>
                      <a:r>
                        <a:rPr lang="en-US" sz="2800" baseline="-25000" dirty="0"/>
                        <a:t>10</a:t>
                      </a:r>
                      <a:r>
                        <a:rPr lang="ja-JP" altLang="en-US" sz="2800" baseline="-25000" dirty="0"/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2800" dirty="0"/>
                        <a:t>7</a:t>
                      </a:r>
                      <a:r>
                        <a:rPr lang="ja-JP" altLang="en-US" sz="2800" baseline="-25000" dirty="0"/>
                        <a:t>（</a:t>
                      </a:r>
                      <a:r>
                        <a:rPr lang="en-US" sz="2800" baseline="-25000" dirty="0"/>
                        <a:t>10</a:t>
                      </a:r>
                      <a:r>
                        <a:rPr lang="ja-JP" altLang="en-US" sz="2800" baseline="-25000" dirty="0"/>
                        <a:t>）　　</a:t>
                      </a:r>
                      <a:endParaRPr lang="en-US" altLang="ja-JP" sz="2800" baseline="-25000" dirty="0"/>
                    </a:p>
                    <a:p>
                      <a:pPr algn="l"/>
                      <a:r>
                        <a:rPr lang="ja-JP" altLang="en-US" sz="2800" dirty="0"/>
                        <a:t>→</a:t>
                      </a:r>
                      <a:r>
                        <a:rPr lang="en-US" altLang="ja-JP" sz="2800" dirty="0"/>
                        <a:t>0111</a:t>
                      </a:r>
                      <a:r>
                        <a:rPr lang="ja-JP" altLang="en-US" sz="2800" baseline="-25000" dirty="0"/>
                        <a:t>（</a:t>
                      </a:r>
                      <a:r>
                        <a:rPr lang="en-US" sz="2800" baseline="-25000" dirty="0"/>
                        <a:t>2</a:t>
                      </a:r>
                      <a:r>
                        <a:rPr lang="ja-JP" altLang="en-US" sz="2800" baseline="-25000" dirty="0"/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 </a:t>
                      </a:r>
                      <a:endParaRPr lang="ja-JP" altLang="en-US" sz="2800" dirty="0"/>
                    </a:p>
                    <a:p>
                      <a:pPr algn="l"/>
                      <a:r>
                        <a:rPr lang="en-US" sz="2800" dirty="0"/>
                        <a:t> </a:t>
                      </a:r>
                      <a:endParaRPr lang="ja-JP" altLang="en-US" sz="2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541313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D1DC86-DA4B-89BC-1E40-014B2783C820}"/>
              </a:ext>
            </a:extLst>
          </p:cNvPr>
          <p:cNvSpPr txBox="1"/>
          <p:nvPr/>
        </p:nvSpPr>
        <p:spPr>
          <a:xfrm>
            <a:off x="385763" y="140635"/>
            <a:ext cx="10334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発展</a:t>
            </a:r>
          </a:p>
        </p:txBody>
      </p:sp>
    </p:spTree>
    <p:extLst>
      <p:ext uri="{BB962C8B-B14F-4D97-AF65-F5344CB8AC3E}">
        <p14:creationId xmlns:p14="http://schemas.microsoft.com/office/powerpoint/2010/main" val="286459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5B5A7-242C-8B6E-C2C4-736DCC6F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性能がいいとは？</a:t>
            </a:r>
          </a:p>
        </p:txBody>
      </p:sp>
      <p:pic>
        <p:nvPicPr>
          <p:cNvPr id="1026" name="Picture 2" descr="パソコンの頭脳「CPU」どこを見れば性能がわかるの？（2/2 ...">
            <a:extLst>
              <a:ext uri="{FF2B5EF4-FFF2-40B4-BE49-F238E27FC236}">
                <a16:creationId xmlns:a16="http://schemas.microsoft.com/office/drawing/2014/main" id="{1DA71F95-72F3-71B2-B638-C720599662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94645"/>
            <a:ext cx="4924424" cy="23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527D60-6D68-DAC9-0CDD-5F6E7A4E62FB}"/>
              </a:ext>
            </a:extLst>
          </p:cNvPr>
          <p:cNvSpPr txBox="1"/>
          <p:nvPr/>
        </p:nvSpPr>
        <p:spPr>
          <a:xfrm>
            <a:off x="1990724" y="3852525"/>
            <a:ext cx="42386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https://azby.fmworld.net/usage/closeup/20131023/page2.htm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BCE7FA-B04B-CFDF-2472-76EDF1F49780}"/>
              </a:ext>
            </a:extLst>
          </p:cNvPr>
          <p:cNvSpPr txBox="1"/>
          <p:nvPr/>
        </p:nvSpPr>
        <p:spPr>
          <a:xfrm>
            <a:off x="5419724" y="2326065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CPU</a:t>
            </a:r>
            <a:r>
              <a:rPr kumimoji="1" lang="ja-JP" altLang="en-US" sz="2400" dirty="0"/>
              <a:t>の性能がいい　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Corei7</a:t>
            </a:r>
            <a:r>
              <a:rPr kumimoji="1" lang="ja-JP" altLang="en-US" sz="2400" dirty="0"/>
              <a:t>＞</a:t>
            </a:r>
            <a:r>
              <a:rPr kumimoji="1" lang="en-US" altLang="ja-JP" sz="2400" dirty="0"/>
              <a:t>Corei5</a:t>
            </a:r>
            <a:r>
              <a:rPr kumimoji="1" lang="ja-JP" altLang="en-US" sz="2400" dirty="0"/>
              <a:t>＞</a:t>
            </a:r>
            <a:r>
              <a:rPr kumimoji="1" lang="en-US" altLang="ja-JP" sz="2400" dirty="0"/>
              <a:t>Corei3</a:t>
            </a:r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Ryzen7</a:t>
            </a:r>
            <a:r>
              <a:rPr kumimoji="1" lang="ja-JP" altLang="en-US" sz="2400" dirty="0"/>
              <a:t>＞</a:t>
            </a:r>
            <a:r>
              <a:rPr kumimoji="1" lang="en-US" altLang="ja-JP" sz="2400" dirty="0"/>
              <a:t>Ryzen5</a:t>
            </a:r>
            <a:r>
              <a:rPr kumimoji="1" lang="ja-JP" altLang="en-US" sz="2400" dirty="0"/>
              <a:t>＞</a:t>
            </a:r>
            <a:r>
              <a:rPr kumimoji="1" lang="en-US" altLang="ja-JP" sz="2400" dirty="0"/>
              <a:t>Ryzen3</a:t>
            </a:r>
          </a:p>
          <a:p>
            <a:r>
              <a:rPr kumimoji="1" lang="ja-JP" altLang="en-US" sz="2400" dirty="0"/>
              <a:t>・メモリ・ストレージが多い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496F43-BC45-BA13-AD62-4F0E18B46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8" y="4325081"/>
            <a:ext cx="8605277" cy="1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62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CC86A0-AD87-2786-037B-B5F56B73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②計算の誤差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8AD9DF-B702-C601-4E1C-FA4BB8E3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554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誤差＝限られた桁数で計算するため誤差が発生</a:t>
            </a:r>
            <a:endParaRPr kumimoji="1" lang="en-US" altLang="ja-JP" dirty="0"/>
          </a:p>
          <a:p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FEE2D89-8078-ABCE-6F57-61E43AAAD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58530"/>
              </p:ext>
            </p:extLst>
          </p:nvPr>
        </p:nvGraphicFramePr>
        <p:xfrm>
          <a:off x="386860" y="2616200"/>
          <a:ext cx="8382002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596">
                  <a:extLst>
                    <a:ext uri="{9D8B030D-6E8A-4147-A177-3AD203B41FA5}">
                      <a16:colId xmlns:a16="http://schemas.microsoft.com/office/drawing/2014/main" val="3389356200"/>
                    </a:ext>
                  </a:extLst>
                </a:gridCol>
                <a:gridCol w="6665406">
                  <a:extLst>
                    <a:ext uri="{9D8B030D-6E8A-4147-A177-3AD203B41FA5}">
                      <a16:colId xmlns:a16="http://schemas.microsoft.com/office/drawing/2014/main" val="425390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打切り誤差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最後まで計算せず途中で打ち切ることで発生</a:t>
                      </a:r>
                      <a:endParaRPr kumimoji="1" lang="en-US" altLang="ja-JP" sz="2400" dirty="0"/>
                    </a:p>
                    <a:p>
                      <a:r>
                        <a:rPr kumimoji="1" lang="ja-JP" altLang="en-US" sz="2400" dirty="0"/>
                        <a:t>（例）１</a:t>
                      </a:r>
                      <a:r>
                        <a:rPr kumimoji="1" lang="en-US" altLang="ja-JP" sz="2400" dirty="0"/>
                        <a:t>÷</a:t>
                      </a:r>
                      <a:r>
                        <a:rPr kumimoji="1" lang="ja-JP" altLang="en-US" sz="2400" dirty="0"/>
                        <a:t>３＝</a:t>
                      </a:r>
                      <a:r>
                        <a:rPr kumimoji="1" lang="en-US" altLang="ja-JP" sz="2400" dirty="0"/>
                        <a:t>0.333</a:t>
                      </a:r>
                      <a:r>
                        <a:rPr kumimoji="1" lang="ja-JP" altLang="en-US" sz="2400" dirty="0"/>
                        <a:t>･･･≒</a:t>
                      </a:r>
                      <a:r>
                        <a:rPr kumimoji="1" lang="en-US" altLang="ja-JP" sz="2400" dirty="0"/>
                        <a:t>0.33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95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丸め誤差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四捨五入・切り捨て・切り上げを行うことで発生</a:t>
                      </a:r>
                      <a:endParaRPr kumimoji="1" lang="en-US" altLang="ja-JP" sz="2400" dirty="0"/>
                    </a:p>
                    <a:p>
                      <a:r>
                        <a:rPr kumimoji="1" lang="ja-JP" altLang="en-US" sz="2400" dirty="0"/>
                        <a:t>（例）</a:t>
                      </a:r>
                      <a:r>
                        <a:rPr kumimoji="1" lang="en-US" altLang="ja-JP" sz="2400" dirty="0"/>
                        <a:t>0.345</a:t>
                      </a:r>
                      <a:r>
                        <a:rPr kumimoji="1" lang="ja-JP" altLang="en-US" sz="2400" dirty="0"/>
                        <a:t>≒</a:t>
                      </a:r>
                      <a:r>
                        <a:rPr kumimoji="1" lang="en-US" altLang="ja-JP" sz="2400" dirty="0"/>
                        <a:t>0.350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7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桁あふれ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システムが許容できる最大値を超えることで発生</a:t>
                      </a:r>
                      <a:endParaRPr kumimoji="1" lang="en-US" altLang="ja-JP" sz="2400" dirty="0"/>
                    </a:p>
                    <a:p>
                      <a:r>
                        <a:rPr kumimoji="1" lang="ja-JP" altLang="en-US" sz="2400" dirty="0"/>
                        <a:t>（例）９９９＋００１≒０００　</a:t>
                      </a:r>
                      <a:r>
                        <a:rPr kumimoji="1" lang="en-US" altLang="ja-JP" sz="2400" dirty="0"/>
                        <a:t>1</a:t>
                      </a:r>
                      <a:r>
                        <a:rPr kumimoji="1" lang="ja-JP" altLang="en-US" sz="2400" dirty="0"/>
                        <a:t>番上の桁があふれる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918065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116075-4C61-1C86-AB20-546614182000}"/>
              </a:ext>
            </a:extLst>
          </p:cNvPr>
          <p:cNvSpPr txBox="1"/>
          <p:nvPr/>
        </p:nvSpPr>
        <p:spPr>
          <a:xfrm>
            <a:off x="385763" y="140635"/>
            <a:ext cx="10334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発展</a:t>
            </a:r>
          </a:p>
        </p:txBody>
      </p:sp>
    </p:spTree>
    <p:extLst>
      <p:ext uri="{BB962C8B-B14F-4D97-AF65-F5344CB8AC3E}">
        <p14:creationId xmlns:p14="http://schemas.microsoft.com/office/powerpoint/2010/main" val="4094886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6705B9-6419-9602-7123-CCFC4F20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振返りを書こう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DA8537-5335-ED8C-7F52-93D58B1F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87104" cy="1603375"/>
          </a:xfrm>
        </p:spPr>
        <p:txBody>
          <a:bodyPr/>
          <a:lstStyle/>
          <a:p>
            <a:r>
              <a:rPr kumimoji="1" lang="en-US" altLang="ja-JP" dirty="0"/>
              <a:t>No</a:t>
            </a:r>
            <a:r>
              <a:rPr kumimoji="1" lang="en-US" altLang="ja-JP"/>
              <a:t>.1</a:t>
            </a:r>
            <a:r>
              <a:rPr lang="en-US" altLang="ja-JP"/>
              <a:t>3</a:t>
            </a:r>
            <a:r>
              <a:rPr kumimoji="1" lang="ja-JP" altLang="en-US"/>
              <a:t>の</a:t>
            </a:r>
            <a:r>
              <a:rPr kumimoji="1" lang="ja-JP" altLang="en-US" dirty="0"/>
              <a:t>授業で</a:t>
            </a:r>
            <a:r>
              <a:rPr lang="ja-JP" altLang="en-US" dirty="0"/>
              <a:t>　</a:t>
            </a:r>
            <a:r>
              <a:rPr kumimoji="1" lang="ja-JP" altLang="en-US" dirty="0"/>
              <a:t>知ったこと（学んだこと）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思ったこと（感想）　考えたこと（経験、関連すること）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を箇条書きで３行書こう。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E95E26E-F564-2854-47C0-09ABD3F01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88921"/>
              </p:ext>
            </p:extLst>
          </p:nvPr>
        </p:nvGraphicFramePr>
        <p:xfrm>
          <a:off x="926123" y="3563936"/>
          <a:ext cx="729175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1754">
                  <a:extLst>
                    <a:ext uri="{9D8B030D-6E8A-4147-A177-3AD203B41FA5}">
                      <a16:colId xmlns:a16="http://schemas.microsoft.com/office/drawing/2014/main" val="3822535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672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06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B0440-E3B7-2C83-3EAC-5E1D4A12B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6A2D6-A718-B066-6CC3-0CB71A43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ここで学ぶのはコレ！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0C423730-4E88-DEB9-40B8-8DE67CAE6D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690689"/>
          <a:ext cx="78867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658667294"/>
                    </a:ext>
                  </a:extLst>
                </a:gridCol>
                <a:gridCol w="5705475">
                  <a:extLst>
                    <a:ext uri="{9D8B030D-6E8A-4147-A177-3AD203B41FA5}">
                      <a16:colId xmlns:a16="http://schemas.microsoft.com/office/drawing/2014/main" val="1450329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ＯＳ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基本ソフトのこと</a:t>
                      </a:r>
                      <a:endParaRPr kumimoji="1" lang="en-US" altLang="ja-JP" sz="3200" dirty="0"/>
                    </a:p>
                    <a:p>
                      <a:r>
                        <a:rPr kumimoji="1" lang="ja-JP" altLang="en-US" sz="3200" dirty="0"/>
                        <a:t>　（例）</a:t>
                      </a:r>
                      <a:r>
                        <a:rPr kumimoji="1" lang="en-US" altLang="ja-JP" sz="3200" dirty="0"/>
                        <a:t>Windows11</a:t>
                      </a:r>
                      <a:r>
                        <a:rPr kumimoji="1" lang="ja-JP" altLang="en-US" sz="3200" dirty="0"/>
                        <a:t>、</a:t>
                      </a:r>
                      <a:r>
                        <a:rPr kumimoji="1" lang="en-US" altLang="ja-JP" sz="3200" dirty="0" err="1"/>
                        <a:t>iOs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2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アプリ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付属しているソフトのこと</a:t>
                      </a:r>
                      <a:endParaRPr kumimoji="1" lang="en-US" altLang="ja-JP" sz="3200" dirty="0"/>
                    </a:p>
                    <a:p>
                      <a:r>
                        <a:rPr kumimoji="1" lang="ja-JP" altLang="en-US" sz="3200" dirty="0"/>
                        <a:t>　（例）</a:t>
                      </a:r>
                      <a:r>
                        <a:rPr kumimoji="1" lang="en-US" altLang="ja-JP" sz="3200" dirty="0"/>
                        <a:t>Office</a:t>
                      </a:r>
                      <a:r>
                        <a:rPr kumimoji="1" lang="ja-JP" altLang="en-US" sz="3200" dirty="0"/>
                        <a:t>　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82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ＣＰＵ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コンピュータの頭脳のこと</a:t>
                      </a:r>
                      <a:endParaRPr kumimoji="1" lang="en-US" altLang="ja-JP" sz="3200" dirty="0"/>
                    </a:p>
                    <a:p>
                      <a:r>
                        <a:rPr kumimoji="1" lang="ja-JP" altLang="en-US" sz="3200" dirty="0"/>
                        <a:t>　（例）</a:t>
                      </a:r>
                      <a:r>
                        <a:rPr kumimoji="1" lang="en-US" altLang="ja-JP" sz="3200" dirty="0"/>
                        <a:t>Core-i5</a:t>
                      </a:r>
                      <a:r>
                        <a:rPr kumimoji="1" lang="ja-JP" altLang="en-US" sz="3200" dirty="0"/>
                        <a:t>　</a:t>
                      </a:r>
                      <a:r>
                        <a:rPr kumimoji="1" lang="en-US" altLang="ja-JP" sz="3200" dirty="0"/>
                        <a:t>Ryzen3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97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メモリ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ＣＰＵが作業する場所のこと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69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</a:rPr>
                        <a:t>ストレージ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データを保存する場所のこと</a:t>
                      </a:r>
                      <a:endParaRPr kumimoji="1" lang="en-US" altLang="ja-JP" sz="3200" dirty="0"/>
                    </a:p>
                    <a:p>
                      <a:r>
                        <a:rPr kumimoji="1" lang="ja-JP" altLang="en-US" sz="3200" dirty="0"/>
                        <a:t>　（例）</a:t>
                      </a:r>
                      <a:r>
                        <a:rPr kumimoji="1" lang="en-US" altLang="ja-JP" sz="3200" dirty="0"/>
                        <a:t>HDD250GB</a:t>
                      </a:r>
                      <a:r>
                        <a:rPr kumimoji="1" lang="ja-JP" altLang="en-US" sz="3200" dirty="0"/>
                        <a:t>　</a:t>
                      </a:r>
                      <a:r>
                        <a:rPr kumimoji="1" lang="en-US" altLang="ja-JP" sz="3200" dirty="0"/>
                        <a:t>SSD512GB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74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46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A302DDC-E77A-B482-8E3A-42CC2956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１．コンピュータの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　　　　基本的な構成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C7EB257-3EB8-5530-B96B-F99C38908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469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0AA209BD-6199-2DEE-915E-0FD381421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84066"/>
              </p:ext>
            </p:extLst>
          </p:nvPr>
        </p:nvGraphicFramePr>
        <p:xfrm>
          <a:off x="306238" y="1923719"/>
          <a:ext cx="8647981" cy="3688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7362">
                  <a:extLst>
                    <a:ext uri="{9D8B030D-6E8A-4147-A177-3AD203B41FA5}">
                      <a16:colId xmlns:a16="http://schemas.microsoft.com/office/drawing/2014/main" val="2504409053"/>
                    </a:ext>
                  </a:extLst>
                </a:gridCol>
                <a:gridCol w="1298678">
                  <a:extLst>
                    <a:ext uri="{9D8B030D-6E8A-4147-A177-3AD203B41FA5}">
                      <a16:colId xmlns:a16="http://schemas.microsoft.com/office/drawing/2014/main" val="2608402042"/>
                    </a:ext>
                  </a:extLst>
                </a:gridCol>
                <a:gridCol w="1737672">
                  <a:extLst>
                    <a:ext uri="{9D8B030D-6E8A-4147-A177-3AD203B41FA5}">
                      <a16:colId xmlns:a16="http://schemas.microsoft.com/office/drawing/2014/main" val="1251086649"/>
                    </a:ext>
                  </a:extLst>
                </a:gridCol>
                <a:gridCol w="3784269">
                  <a:extLst>
                    <a:ext uri="{9D8B030D-6E8A-4147-A177-3AD203B41FA5}">
                      <a16:colId xmlns:a16="http://schemas.microsoft.com/office/drawing/2014/main" val="4190839665"/>
                    </a:ext>
                  </a:extLst>
                </a:gridCol>
              </a:tblGrid>
              <a:tr h="0">
                <a:tc rowSpan="6">
                  <a:txBody>
                    <a:bodyPr/>
                    <a:lstStyle/>
                    <a:p>
                      <a:pPr algn="just"/>
                      <a:endParaRPr lang="en-US" altLang="ja-JP" sz="2000" kern="100" dirty="0">
                        <a:effectLst/>
                      </a:endParaRPr>
                    </a:p>
                    <a:p>
                      <a:pPr algn="just"/>
                      <a:r>
                        <a:rPr lang="ja-JP" sz="2000" kern="100" dirty="0">
                          <a:effectLst/>
                          <a:highlight>
                            <a:srgbClr val="FFFF00"/>
                          </a:highlight>
                        </a:rPr>
                        <a:t>（</a:t>
                      </a:r>
                      <a:r>
                        <a:rPr lang="ja-JP" altLang="en-US" sz="20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ハードウェア</a:t>
                      </a:r>
                      <a:r>
                        <a:rPr lang="ja-JP" sz="2000" kern="100" dirty="0">
                          <a:effectLst/>
                          <a:highlight>
                            <a:srgbClr val="FFFF00"/>
                          </a:highlight>
                        </a:rPr>
                        <a:t>）</a:t>
                      </a:r>
                    </a:p>
                    <a:p>
                      <a:pPr indent="133350" algn="just"/>
                      <a:r>
                        <a:rPr lang="ja-JP" altLang="en-US" sz="2000" kern="100" dirty="0">
                          <a:effectLst/>
                        </a:rPr>
                        <a:t>＝物理的な</a:t>
                      </a:r>
                      <a:endParaRPr lang="en-US" altLang="ja-JP" sz="2000" kern="100" dirty="0">
                        <a:effectLst/>
                      </a:endParaRPr>
                    </a:p>
                    <a:p>
                      <a:pPr indent="133350" algn="just"/>
                      <a:r>
                        <a:rPr lang="ja-JP" altLang="en-US" sz="2000" kern="100" dirty="0">
                          <a:effectLst/>
                        </a:rPr>
                        <a:t>　装置のこと</a:t>
                      </a:r>
                    </a:p>
                    <a:p>
                      <a:pPr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altLang="en-US" sz="20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</a:rPr>
                        <a:t>入力装置</a:t>
                      </a:r>
                      <a:endParaRPr lang="ja-JP" sz="20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effectLst/>
                        </a:rPr>
                        <a:t>・データを入力する装置</a:t>
                      </a:r>
                    </a:p>
                    <a:p>
                      <a:pPr algn="just"/>
                      <a:r>
                        <a:rPr lang="ja-JP" sz="2000" kern="100" dirty="0">
                          <a:effectLst/>
                        </a:rPr>
                        <a:t>（例）キーボード、マウス、ペンタブレット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947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</a:rPr>
                        <a:t>記憶装置</a:t>
                      </a:r>
                    </a:p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ja-JP" altLang="en-US" sz="20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</a:rPr>
                        <a:t>主記憶装置</a:t>
                      </a:r>
                      <a:r>
                        <a:rPr lang="ja-JP" sz="2000" kern="100" dirty="0">
                          <a:effectLst/>
                        </a:rPr>
                        <a:t>（</a:t>
                      </a:r>
                      <a:r>
                        <a:rPr lang="ja-JP" altLang="en-US" sz="2000" kern="100" dirty="0">
                          <a:effectLst/>
                        </a:rPr>
                        <a:t>メイン</a:t>
                      </a:r>
                      <a:r>
                        <a:rPr lang="ja-JP" sz="2000" kern="100" dirty="0">
                          <a:effectLst/>
                        </a:rPr>
                        <a:t>メモリ）</a:t>
                      </a:r>
                    </a:p>
                    <a:p>
                      <a:pPr marL="133350" indent="-133350" algn="just"/>
                      <a:r>
                        <a:rPr lang="ja-JP" sz="2000" kern="100" dirty="0">
                          <a:effectLst/>
                        </a:rPr>
                        <a:t>・必要なデータ・命令を一時的に記憶</a:t>
                      </a:r>
                      <a:r>
                        <a:rPr lang="ja-JP" altLang="en-US" sz="2000" kern="100" dirty="0">
                          <a:effectLst/>
                        </a:rPr>
                        <a:t>し処理</a:t>
                      </a:r>
                      <a:endParaRPr lang="en-US" altLang="ja-JP" sz="2000" kern="100" dirty="0">
                        <a:effectLst/>
                      </a:endParaRPr>
                    </a:p>
                    <a:p>
                      <a:pPr marL="133350" indent="-133350" algn="just"/>
                      <a:r>
                        <a:rPr lang="ja-JP" altLang="en-US" sz="2000" kern="100" dirty="0">
                          <a:effectLst/>
                        </a:rPr>
                        <a:t>　電源が落ちると</a:t>
                      </a:r>
                      <a:r>
                        <a:rPr lang="ja-JP" sz="2000" kern="100" dirty="0">
                          <a:effectLst/>
                        </a:rPr>
                        <a:t>データは消える</a:t>
                      </a:r>
                      <a:r>
                        <a:rPr lang="ja-JP" altLang="en-US" sz="2000" kern="100" dirty="0">
                          <a:effectLst/>
                        </a:rPr>
                        <a:t>（例）</a:t>
                      </a:r>
                      <a:r>
                        <a:rPr lang="ja-JP" sz="2000" kern="100" dirty="0">
                          <a:effectLst/>
                        </a:rPr>
                        <a:t>メモリ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6027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</a:rPr>
                        <a:t>補助記憶装置</a:t>
                      </a:r>
                      <a:r>
                        <a:rPr lang="ja-JP" sz="2000" kern="100" dirty="0">
                          <a:effectLst/>
                        </a:rPr>
                        <a:t>（ストレージ）</a:t>
                      </a:r>
                    </a:p>
                    <a:p>
                      <a:pPr algn="just"/>
                      <a:r>
                        <a:rPr lang="ja-JP" sz="2000" kern="100" dirty="0">
                          <a:effectLst/>
                        </a:rPr>
                        <a:t>・データやプログラムを長期的に記憶・保存</a:t>
                      </a:r>
                      <a:endParaRPr lang="en-US" altLang="ja-JP" sz="2000" kern="100" dirty="0">
                        <a:effectLst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</a:rPr>
                        <a:t>　</a:t>
                      </a:r>
                      <a:r>
                        <a:rPr lang="ja-JP" sz="2000" kern="100" dirty="0">
                          <a:effectLst/>
                        </a:rPr>
                        <a:t>電源が落ちてもデータは消えない（例）</a:t>
                      </a:r>
                      <a:r>
                        <a:rPr lang="en-US" sz="2000" kern="100" dirty="0">
                          <a:effectLst/>
                        </a:rPr>
                        <a:t>HDD</a:t>
                      </a:r>
                      <a:r>
                        <a:rPr lang="ja-JP" sz="2000" kern="100" dirty="0">
                          <a:effectLst/>
                        </a:rPr>
                        <a:t>、</a:t>
                      </a:r>
                      <a:r>
                        <a:rPr lang="en-US" sz="2000" kern="100" dirty="0">
                          <a:effectLst/>
                        </a:rPr>
                        <a:t>SSD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950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/>
                      <a:endParaRPr lang="en-US" sz="2000" kern="100" dirty="0">
                        <a:effectLst/>
                        <a:latin typeface="ＭＳ ゴシック" panose="020B0609070205080204" pitchFamily="49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>
                          <a:solidFill>
                            <a:srgbClr val="FF0000"/>
                          </a:solidFill>
                          <a:effectLst/>
                        </a:rPr>
                        <a:t>制御装置</a:t>
                      </a:r>
                      <a:endParaRPr lang="ja-JP" sz="2000" kern="10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ja-JP" sz="1800" kern="100" dirty="0">
                          <a:effectLst/>
                          <a:highlight>
                            <a:srgbClr val="FFFF00"/>
                          </a:highlight>
                        </a:rPr>
                        <a:t>（</a:t>
                      </a:r>
                      <a:r>
                        <a:rPr lang="en-US" altLang="ja-JP" sz="24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CPU</a:t>
                      </a:r>
                      <a:r>
                        <a:rPr lang="ja-JP" sz="1800" kern="100" dirty="0">
                          <a:effectLst/>
                          <a:highlight>
                            <a:srgbClr val="FFFF00"/>
                          </a:highlight>
                        </a:rPr>
                        <a:t>）</a:t>
                      </a:r>
                      <a:endParaRPr lang="en-US" altLang="ja-JP" sz="1800" kern="1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just"/>
                      <a:r>
                        <a:rPr lang="ja-JP" altLang="en-US" sz="1800" kern="100" dirty="0">
                          <a:effectLst/>
                        </a:rPr>
                        <a:t>中央演算装置</a:t>
                      </a:r>
                      <a:endParaRPr lang="ja-JP" altLang="en-US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>
                          <a:effectLst/>
                        </a:rPr>
                        <a:t>コンピュータ全体を制御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0843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</a:rPr>
                        <a:t>演算装置</a:t>
                      </a:r>
                      <a:endParaRPr lang="ja-JP" sz="20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effectLst/>
                        </a:rPr>
                        <a:t>計算やデータの演算を行う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2605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</a:rPr>
                        <a:t>出力装置</a:t>
                      </a:r>
                      <a:endParaRPr lang="ja-JP" sz="20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ja-JP" sz="2000" kern="100" dirty="0">
                          <a:effectLst/>
                        </a:rPr>
                        <a:t>・結果を出力する装置</a:t>
                      </a:r>
                    </a:p>
                    <a:p>
                      <a:pPr algn="just"/>
                      <a:r>
                        <a:rPr lang="ja-JP" sz="2000" kern="100" dirty="0">
                          <a:effectLst/>
                        </a:rPr>
                        <a:t>（例）ディスプレイ、プリンタ、スピーカー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441"/>
                  </a:ext>
                </a:extLst>
              </a:tr>
            </a:tbl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DF4A5AC0-5C82-8A21-7CCB-C628DDF6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715376" cy="1325563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知識の整理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①</a:t>
            </a:r>
            <a:r>
              <a:rPr lang="en-US" altLang="ja-JP" dirty="0">
                <a:solidFill>
                  <a:srgbClr val="FF0000"/>
                </a:solidFill>
              </a:rPr>
              <a:t>-1</a:t>
            </a:r>
            <a:r>
              <a:rPr lang="ja-JP" altLang="en-US" dirty="0">
                <a:solidFill>
                  <a:srgbClr val="FF0000"/>
                </a:solidFill>
              </a:rPr>
              <a:t>コンピュータの基本的な構成と役割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3DFDD1-ECD7-7FA3-2580-A93166D4BD4F}"/>
              </a:ext>
            </a:extLst>
          </p:cNvPr>
          <p:cNvSpPr txBox="1"/>
          <p:nvPr/>
        </p:nvSpPr>
        <p:spPr>
          <a:xfrm>
            <a:off x="1114425" y="5981700"/>
            <a:ext cx="721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作業：プリントの</a:t>
            </a:r>
            <a:r>
              <a:rPr kumimoji="1" lang="en-US" altLang="ja-JP" sz="2400" dirty="0"/>
              <a:t>【</a:t>
            </a:r>
            <a:r>
              <a:rPr kumimoji="1" lang="ja-JP" altLang="en-US" sz="2400" dirty="0"/>
              <a:t>知識の整理</a:t>
            </a:r>
            <a:r>
              <a:rPr kumimoji="1" lang="en-US" altLang="ja-JP" sz="2400" dirty="0"/>
              <a:t>】</a:t>
            </a:r>
            <a:r>
              <a:rPr kumimoji="1" lang="ja-JP" altLang="en-US" sz="2400" dirty="0"/>
              <a:t>の</a:t>
            </a:r>
            <a:r>
              <a:rPr kumimoji="1" lang="ja-JP" altLang="en-US" sz="2400" dirty="0">
                <a:highlight>
                  <a:srgbClr val="FFFF00"/>
                </a:highlight>
              </a:rPr>
              <a:t>空欄</a:t>
            </a:r>
            <a:r>
              <a:rPr kumimoji="1" lang="ja-JP" altLang="en-US" sz="2400" dirty="0"/>
              <a:t>を埋めましょう。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50594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74458-3DED-85AD-D122-0D4A282F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確認課題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2773A6-57F7-16DC-1B08-A9F1CBDB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185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ja-JP" altLang="ja-JP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語群のハードウェアを種類別に分類してみよう</a:t>
            </a:r>
            <a:endParaRPr lang="ja-JP" altLang="en-US" sz="40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03FECD3-7A20-0057-5AD1-CE6FD601E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28924"/>
              </p:ext>
            </p:extLst>
          </p:nvPr>
        </p:nvGraphicFramePr>
        <p:xfrm>
          <a:off x="808373" y="2637458"/>
          <a:ext cx="7706977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6133">
                  <a:extLst>
                    <a:ext uri="{9D8B030D-6E8A-4147-A177-3AD203B41FA5}">
                      <a16:colId xmlns:a16="http://schemas.microsoft.com/office/drawing/2014/main" val="314906948"/>
                    </a:ext>
                  </a:extLst>
                </a:gridCol>
                <a:gridCol w="1926948">
                  <a:extLst>
                    <a:ext uri="{9D8B030D-6E8A-4147-A177-3AD203B41FA5}">
                      <a16:colId xmlns:a16="http://schemas.microsoft.com/office/drawing/2014/main" val="2067720362"/>
                    </a:ext>
                  </a:extLst>
                </a:gridCol>
                <a:gridCol w="1926948">
                  <a:extLst>
                    <a:ext uri="{9D8B030D-6E8A-4147-A177-3AD203B41FA5}">
                      <a16:colId xmlns:a16="http://schemas.microsoft.com/office/drawing/2014/main" val="2972501674"/>
                    </a:ext>
                  </a:extLst>
                </a:gridCol>
                <a:gridCol w="1926948">
                  <a:extLst>
                    <a:ext uri="{9D8B030D-6E8A-4147-A177-3AD203B41FA5}">
                      <a16:colId xmlns:a16="http://schemas.microsoft.com/office/drawing/2014/main" val="3098544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sz="2400" kern="100">
                          <a:effectLst/>
                        </a:rPr>
                        <a:t>入力装置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400" kern="100">
                          <a:effectLst/>
                        </a:rPr>
                        <a:t>記憶装置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400" kern="100" dirty="0">
                          <a:effectLst/>
                        </a:rPr>
                        <a:t>制御装置</a:t>
                      </a:r>
                      <a:endParaRPr lang="en-US" altLang="ja-JP" sz="2400" kern="100">
                        <a:effectLst/>
                      </a:endParaRPr>
                    </a:p>
                    <a:p>
                      <a:pPr algn="ctr"/>
                      <a:r>
                        <a:rPr lang="ja-JP" sz="2400" kern="100">
                          <a:effectLst/>
                        </a:rPr>
                        <a:t>演算装置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2400" kern="100">
                          <a:effectLst/>
                        </a:rPr>
                        <a:t>出力装置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790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</a:endParaRPr>
                    </a:p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53832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9028A-6E41-B62B-3227-D46B599D5C95}"/>
              </a:ext>
            </a:extLst>
          </p:cNvPr>
          <p:cNvSpPr txBox="1"/>
          <p:nvPr/>
        </p:nvSpPr>
        <p:spPr>
          <a:xfrm>
            <a:off x="473911" y="4911317"/>
            <a:ext cx="84280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3350" algn="just"/>
            <a:r>
              <a:rPr lang="ja-JP" altLang="ja-JP" sz="2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語群：ＣＰＵ　キーボード　デイスプレイ　</a:t>
            </a:r>
            <a:endParaRPr lang="en-US" altLang="ja-JP" sz="2800" kern="100" dirty="0"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28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ja-JP" sz="2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プリンタ　メインメモリ　ハードディスク</a:t>
            </a:r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1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4C0D2A-08A5-F3AE-9BF0-9FD2357C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51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知識の整理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  <a:r>
              <a:rPr kumimoji="1" lang="en-US" altLang="ja-JP" dirty="0">
                <a:solidFill>
                  <a:srgbClr val="FF0000"/>
                </a:solidFill>
              </a:rPr>
              <a:t>-2</a:t>
            </a:r>
            <a:r>
              <a:rPr kumimoji="1" lang="ja-JP" altLang="en-US" dirty="0">
                <a:solidFill>
                  <a:srgbClr val="FF0000"/>
                </a:solidFill>
              </a:rPr>
              <a:t>（インターフェイス）</a:t>
            </a:r>
            <a:r>
              <a:rPr kumimoji="1" lang="ja-JP" altLang="en-US" sz="3600" dirty="0"/>
              <a:t>＝機器をつなぐ規格</a:t>
            </a:r>
            <a:endParaRPr kumimoji="1" lang="ja-JP" altLang="en-US" dirty="0"/>
          </a:p>
        </p:txBody>
      </p:sp>
      <p:pic>
        <p:nvPicPr>
          <p:cNvPr id="3074" name="Picture 2" descr="コンピュータ（電子計算機 / 電算機）とは - 意味をわかりやすく ...">
            <a:extLst>
              <a:ext uri="{FF2B5EF4-FFF2-40B4-BE49-F238E27FC236}">
                <a16:creationId xmlns:a16="http://schemas.microsoft.com/office/drawing/2014/main" id="{35632039-E29E-F031-938A-718C4316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6" y="1945347"/>
            <a:ext cx="5237313" cy="426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D4978D-7CDE-69CD-348B-1E1A264CD577}"/>
              </a:ext>
            </a:extLst>
          </p:cNvPr>
          <p:cNvSpPr txBox="1"/>
          <p:nvPr/>
        </p:nvSpPr>
        <p:spPr>
          <a:xfrm>
            <a:off x="6400798" y="4492561"/>
            <a:ext cx="255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kumimoji="1" lang="en-US" altLang="ja-JP" sz="3600" dirty="0">
                <a:solidFill>
                  <a:srgbClr val="FF0000"/>
                </a:solidFill>
                <a:highlight>
                  <a:srgbClr val="FFFF00"/>
                </a:highlight>
              </a:rPr>
              <a:t>Bluetooth</a:t>
            </a:r>
            <a:r>
              <a:rPr kumimoji="1" lang="ja-JP" alt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）</a:t>
            </a:r>
            <a:endParaRPr kumimoji="1" lang="ja-JP" altLang="en-US" sz="4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15A605-77DD-5ECF-11C2-0C4B2BDD34E7}"/>
              </a:ext>
            </a:extLst>
          </p:cNvPr>
          <p:cNvSpPr txBox="1"/>
          <p:nvPr/>
        </p:nvSpPr>
        <p:spPr>
          <a:xfrm>
            <a:off x="6400798" y="3261503"/>
            <a:ext cx="231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（　</a:t>
            </a:r>
            <a:r>
              <a:rPr kumimoji="1" lang="en-US" altLang="ja-JP" sz="3600" dirty="0" err="1">
                <a:solidFill>
                  <a:srgbClr val="FF0000"/>
                </a:solidFill>
                <a:highlight>
                  <a:srgbClr val="FFFF00"/>
                </a:highlight>
              </a:rPr>
              <a:t>WiFi</a:t>
            </a:r>
            <a:r>
              <a:rPr kumimoji="1" lang="ja-JP" alt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　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706CF9-2A76-7559-2D9A-C479BFFBF16F}"/>
              </a:ext>
            </a:extLst>
          </p:cNvPr>
          <p:cNvSpPr txBox="1"/>
          <p:nvPr/>
        </p:nvSpPr>
        <p:spPr>
          <a:xfrm>
            <a:off x="6326036" y="2133542"/>
            <a:ext cx="231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（　</a:t>
            </a:r>
            <a:r>
              <a:rPr kumimoji="1" lang="en-US" altLang="ja-JP" sz="3600" dirty="0">
                <a:solidFill>
                  <a:srgbClr val="FF0000"/>
                </a:solidFill>
                <a:highlight>
                  <a:srgbClr val="FFFF00"/>
                </a:highlight>
              </a:rPr>
              <a:t>USB</a:t>
            </a:r>
            <a:r>
              <a:rPr kumimoji="1" lang="ja-JP" alt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　）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356463B-468C-A294-85D9-28170A862DBF}"/>
              </a:ext>
            </a:extLst>
          </p:cNvPr>
          <p:cNvCxnSpPr>
            <a:cxnSpLocks/>
          </p:cNvCxnSpPr>
          <p:nvPr/>
        </p:nvCxnSpPr>
        <p:spPr>
          <a:xfrm flipH="1">
            <a:off x="5635478" y="2410071"/>
            <a:ext cx="783659" cy="18427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EA6AEB-5829-48AA-A54A-A03ACCE9108F}"/>
              </a:ext>
            </a:extLst>
          </p:cNvPr>
          <p:cNvSpPr txBox="1"/>
          <p:nvPr/>
        </p:nvSpPr>
        <p:spPr>
          <a:xfrm>
            <a:off x="6599208" y="2718317"/>
            <a:ext cx="231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＝機器の接続規格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F23164-3030-68B8-36CA-DB652125A4F4}"/>
              </a:ext>
            </a:extLst>
          </p:cNvPr>
          <p:cNvSpPr txBox="1"/>
          <p:nvPr/>
        </p:nvSpPr>
        <p:spPr>
          <a:xfrm>
            <a:off x="6599208" y="3877411"/>
            <a:ext cx="246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＝無線</a:t>
            </a:r>
            <a:r>
              <a:rPr kumimoji="1" lang="en-US" altLang="ja-JP" dirty="0"/>
              <a:t>LAN</a:t>
            </a:r>
            <a:r>
              <a:rPr kumimoji="1" lang="ja-JP" altLang="en-US" dirty="0"/>
              <a:t>の接続規格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280281-6AD7-60B7-B637-D40E8C11B5A9}"/>
              </a:ext>
            </a:extLst>
          </p:cNvPr>
          <p:cNvSpPr txBox="1"/>
          <p:nvPr/>
        </p:nvSpPr>
        <p:spPr>
          <a:xfrm>
            <a:off x="6599208" y="5054700"/>
            <a:ext cx="246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＝近距離通信の規格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0564AC-FD57-1159-1DCB-7C617999151D}"/>
              </a:ext>
            </a:extLst>
          </p:cNvPr>
          <p:cNvSpPr txBox="1"/>
          <p:nvPr/>
        </p:nvSpPr>
        <p:spPr>
          <a:xfrm>
            <a:off x="5202861" y="5424032"/>
            <a:ext cx="3882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他に何がある？</a:t>
            </a:r>
            <a:endParaRPr kumimoji="1" lang="en-US" altLang="ja-JP" sz="2400" dirty="0"/>
          </a:p>
          <a:p>
            <a:r>
              <a:rPr kumimoji="1" lang="ja-JP" altLang="en-US" sz="2000" dirty="0"/>
              <a:t>　ＨＤＭＩ、イーサネット（有線ＬＡＮ）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87942F-CB2E-A56A-1914-6BCAD61C0C34}"/>
              </a:ext>
            </a:extLst>
          </p:cNvPr>
          <p:cNvSpPr txBox="1"/>
          <p:nvPr/>
        </p:nvSpPr>
        <p:spPr>
          <a:xfrm>
            <a:off x="1047750" y="6282383"/>
            <a:ext cx="721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作業：プリントの</a:t>
            </a:r>
            <a:r>
              <a:rPr kumimoji="1" lang="en-US" altLang="ja-JP" sz="2400" dirty="0"/>
              <a:t>【</a:t>
            </a:r>
            <a:r>
              <a:rPr kumimoji="1" lang="ja-JP" altLang="en-US" sz="2400" dirty="0"/>
              <a:t>知識の整理</a:t>
            </a:r>
            <a:r>
              <a:rPr kumimoji="1" lang="en-US" altLang="ja-JP" sz="2400" dirty="0"/>
              <a:t>】</a:t>
            </a:r>
            <a:r>
              <a:rPr kumimoji="1" lang="ja-JP" altLang="en-US" sz="2400" dirty="0"/>
              <a:t>の</a:t>
            </a:r>
            <a:r>
              <a:rPr kumimoji="1" lang="ja-JP" altLang="en-US" sz="2400" dirty="0">
                <a:highlight>
                  <a:srgbClr val="FFFF00"/>
                </a:highlight>
              </a:rPr>
              <a:t>空欄</a:t>
            </a:r>
            <a:r>
              <a:rPr kumimoji="1" lang="ja-JP" altLang="en-US" sz="2400" dirty="0"/>
              <a:t>を埋めましょう。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2043897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1148</TotalTime>
  <Words>2499</Words>
  <Application>Microsoft Office PowerPoint</Application>
  <PresentationFormat>画面に合わせる (4:3)</PresentationFormat>
  <Paragraphs>513</Paragraphs>
  <Slides>41</Slides>
  <Notes>1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8" baseType="lpstr">
      <vt:lpstr>ＭＳ ゴシック</vt:lpstr>
      <vt:lpstr>游ゴシック</vt:lpstr>
      <vt:lpstr>Arial</vt:lpstr>
      <vt:lpstr>Calibri</vt:lpstr>
      <vt:lpstr>Calibri Light</vt:lpstr>
      <vt:lpstr>Century</vt:lpstr>
      <vt:lpstr>1_Office テーマ</vt:lpstr>
      <vt:lpstr>コンピュータの しくみ</vt:lpstr>
      <vt:lpstr>【ＴＲＹ】 　予算税込み10万円以内で性能のいいパソコンを探してみよう</vt:lpstr>
      <vt:lpstr>調べるポイント・・</vt:lpstr>
      <vt:lpstr>性能がいいとは？</vt:lpstr>
      <vt:lpstr>ここで学ぶのはコレ！</vt:lpstr>
      <vt:lpstr>１．コンピュータの 　　　　　基本的な構成</vt:lpstr>
      <vt:lpstr>【知識の整理】 ①-1コンピュータの基本的な構成と役割</vt:lpstr>
      <vt:lpstr>【確認課題】</vt:lpstr>
      <vt:lpstr>【知識の整理】 ①-2（インターフェイス）＝機器をつなぐ規格</vt:lpstr>
      <vt:lpstr>２．ソフトウェアとＯＳ</vt:lpstr>
      <vt:lpstr>【知識の整理】 ②ソフトウェアとＯＳ</vt:lpstr>
      <vt:lpstr>【確認課題】②</vt:lpstr>
      <vt:lpstr>３．ＣＰＵとメモリ</vt:lpstr>
      <vt:lpstr>【知識の整理】 ③-1　ＣＰＵの処理の流れ</vt:lpstr>
      <vt:lpstr>【知識の整理】  ③-1　メモリの仕組み</vt:lpstr>
      <vt:lpstr>参考 　ｉｐｈｏｎｅのＣＰＵの進化</vt:lpstr>
      <vt:lpstr>【知識の整理】  ③-2　ＣＰＵ高速化の工夫</vt:lpstr>
      <vt:lpstr>【確認課題】</vt:lpstr>
      <vt:lpstr>４．ＣＰＵと論理回路</vt:lpstr>
      <vt:lpstr>コンピュータは電気回路で計算</vt:lpstr>
      <vt:lpstr>論理回路①ＡＮＤゲート</vt:lpstr>
      <vt:lpstr>論理回路②ＯＲゲート</vt:lpstr>
      <vt:lpstr>論理回路③ＮＯＴゲート</vt:lpstr>
      <vt:lpstr>【知識の整理】 ①３つの論理回路</vt:lpstr>
      <vt:lpstr>【ＴＲＹ】　次の回路図での 　　　　演算結果を答えよう</vt:lpstr>
      <vt:lpstr>【ＴＲＹ】　次の回路図での 　　　　演算結果を答えよう</vt:lpstr>
      <vt:lpstr>【ＴＲＹ】　次の回路図での 　　　　演算結果を答えよう</vt:lpstr>
      <vt:lpstr>【ＴＲＹ】　次の回路図での 　　　　演算結果を答えよう</vt:lpstr>
      <vt:lpstr>【ＴＲＹ】　次の回路図での 　　　　演算結果を答えよう</vt:lpstr>
      <vt:lpstr>【ＴＲＹ】　次の回路図での 　　　　演算結果を答えよう</vt:lpstr>
      <vt:lpstr>【確認課題】④</vt:lpstr>
      <vt:lpstr>５．２進法による計算</vt:lpstr>
      <vt:lpstr>①-1　２進法の加算</vt:lpstr>
      <vt:lpstr>①-2　２進法の負の数の表現</vt:lpstr>
      <vt:lpstr>①-2　２進法の負の数の表現</vt:lpstr>
      <vt:lpstr>①-2　２進法の減算</vt:lpstr>
      <vt:lpstr>①-3　２進法の小数の表現</vt:lpstr>
      <vt:lpstr>参考： 　コンピュータでの小数の表現</vt:lpstr>
      <vt:lpstr>【確認問題】</vt:lpstr>
      <vt:lpstr>②計算の誤差</vt:lpstr>
      <vt:lpstr>振返りを書こう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弘之 岡本</dc:creator>
  <cp:lastModifiedBy>弘之 岡本</cp:lastModifiedBy>
  <cp:revision>14</cp:revision>
  <dcterms:created xsi:type="dcterms:W3CDTF">2024-08-28T22:33:01Z</dcterms:created>
  <dcterms:modified xsi:type="dcterms:W3CDTF">2026-03-10T06:10:02Z</dcterms:modified>
</cp:coreProperties>
</file>