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  <p:sldId id="387" r:id="rId3"/>
    <p:sldId id="388" r:id="rId4"/>
    <p:sldId id="389" r:id="rId5"/>
    <p:sldId id="392" r:id="rId6"/>
    <p:sldId id="393" r:id="rId7"/>
    <p:sldId id="390" r:id="rId8"/>
    <p:sldId id="397" r:id="rId9"/>
    <p:sldId id="39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550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之 岡本" userId="dbbc262f0484d2ae" providerId="LiveId" clId="{EBA7B5C0-184E-4F1F-AFB9-91431A675098}"/>
    <pc:docChg chg="undo custSel addSld delSld modSld sldOrd">
      <pc:chgData name="弘之 岡本" userId="dbbc262f0484d2ae" providerId="LiveId" clId="{EBA7B5C0-184E-4F1F-AFB9-91431A675098}" dt="2025-09-04T23:48:27.576" v="1263"/>
      <pc:docMkLst>
        <pc:docMk/>
      </pc:docMkLst>
      <pc:sldChg chg="modSp mod">
        <pc:chgData name="弘之 岡本" userId="dbbc262f0484d2ae" providerId="LiveId" clId="{EBA7B5C0-184E-4F1F-AFB9-91431A675098}" dt="2025-09-04T23:26:53.057" v="1144" actId="20577"/>
        <pc:sldMkLst>
          <pc:docMk/>
          <pc:sldMk cId="2715430031" sldId="387"/>
        </pc:sldMkLst>
      </pc:sldChg>
      <pc:sldChg chg="addSp delSp modSp mod">
        <pc:chgData name="弘之 岡本" userId="dbbc262f0484d2ae" providerId="LiveId" clId="{EBA7B5C0-184E-4F1F-AFB9-91431A675098}" dt="2025-09-04T23:47:56.339" v="1261" actId="20577"/>
        <pc:sldMkLst>
          <pc:docMk/>
          <pc:sldMk cId="283045846" sldId="389"/>
        </pc:sldMkLst>
      </pc:sldChg>
      <pc:sldChg chg="addSp delSp modSp mod">
        <pc:chgData name="弘之 岡本" userId="dbbc262f0484d2ae" providerId="LiveId" clId="{EBA7B5C0-184E-4F1F-AFB9-91431A675098}" dt="2025-08-28T08:11:55.657" v="234" actId="1076"/>
        <pc:sldMkLst>
          <pc:docMk/>
          <pc:sldMk cId="2942970843" sldId="390"/>
        </pc:sldMkLst>
      </pc:sldChg>
      <pc:sldChg chg="addSp delSp modSp new mod ord">
        <pc:chgData name="弘之 岡本" userId="dbbc262f0484d2ae" providerId="LiveId" clId="{EBA7B5C0-184E-4F1F-AFB9-91431A675098}" dt="2025-09-04T23:48:27.576" v="1263"/>
        <pc:sldMkLst>
          <pc:docMk/>
          <pc:sldMk cId="705529543" sldId="392"/>
        </pc:sldMkLst>
      </pc:sldChg>
      <pc:sldChg chg="addSp delSp modSp new mod">
        <pc:chgData name="弘之 岡本" userId="dbbc262f0484d2ae" providerId="LiveId" clId="{EBA7B5C0-184E-4F1F-AFB9-91431A675098}" dt="2025-08-28T08:07:54.455" v="112" actId="14100"/>
        <pc:sldMkLst>
          <pc:docMk/>
          <pc:sldMk cId="1781996542" sldId="393"/>
        </pc:sldMkLst>
      </pc:sldChg>
      <pc:sldChg chg="addSp delSp modSp new del mod">
        <pc:chgData name="弘之 岡本" userId="dbbc262f0484d2ae" providerId="LiveId" clId="{EBA7B5C0-184E-4F1F-AFB9-91431A675098}" dt="2025-08-28T08:32:48.857" v="727" actId="47"/>
        <pc:sldMkLst>
          <pc:docMk/>
          <pc:sldMk cId="829704868" sldId="394"/>
        </pc:sldMkLst>
      </pc:sldChg>
      <pc:sldChg chg="addSp delSp modSp new mod ord">
        <pc:chgData name="弘之 岡本" userId="dbbc262f0484d2ae" providerId="LiveId" clId="{EBA7B5C0-184E-4F1F-AFB9-91431A675098}" dt="2025-09-03T23:57:48.017" v="834" actId="20577"/>
        <pc:sldMkLst>
          <pc:docMk/>
          <pc:sldMk cId="866660711" sldId="395"/>
        </pc:sldMkLst>
      </pc:sldChg>
      <pc:sldChg chg="addSp delSp modSp new mod">
        <pc:chgData name="弘之 岡本" userId="dbbc262f0484d2ae" providerId="LiveId" clId="{EBA7B5C0-184E-4F1F-AFB9-91431A675098}" dt="2025-09-04T23:47:09.481" v="1240" actId="20577"/>
        <pc:sldMkLst>
          <pc:docMk/>
          <pc:sldMk cId="201115441" sldId="396"/>
        </pc:sldMkLst>
      </pc:sldChg>
      <pc:sldChg chg="addSp modSp new mod modShow">
        <pc:chgData name="弘之 岡本" userId="dbbc262f0484d2ae" providerId="LiveId" clId="{EBA7B5C0-184E-4F1F-AFB9-91431A675098}" dt="2025-09-04T23:24:03.125" v="981" actId="729"/>
        <pc:sldMkLst>
          <pc:docMk/>
          <pc:sldMk cId="2803831425" sldId="397"/>
        </pc:sldMkLst>
      </pc:sldChg>
      <pc:sldChg chg="new del">
        <pc:chgData name="弘之 岡本" userId="dbbc262f0484d2ae" providerId="LiveId" clId="{EBA7B5C0-184E-4F1F-AFB9-91431A675098}" dt="2025-09-04T23:18:51.465" v="980" actId="47"/>
        <pc:sldMkLst>
          <pc:docMk/>
          <pc:sldMk cId="2211746889" sldId="398"/>
        </pc:sldMkLst>
      </pc:sldChg>
    </pc:docChg>
  </pc:docChgLst>
  <pc:docChgLst>
    <pc:chgData name="弘之 岡本" userId="dbbc262f0484d2ae" providerId="LiveId" clId="{68F33DBB-651F-47FA-BE12-A47836A0E710}"/>
    <pc:docChg chg="delSld modSld">
      <pc:chgData name="弘之 岡本" userId="dbbc262f0484d2ae" providerId="LiveId" clId="{68F33DBB-651F-47FA-BE12-A47836A0E710}" dt="2026-03-10T06:12:32.082" v="3" actId="478"/>
      <pc:docMkLst>
        <pc:docMk/>
      </pc:docMkLst>
      <pc:sldChg chg="delSp">
        <pc:chgData name="弘之 岡本" userId="dbbc262f0484d2ae" providerId="LiveId" clId="{68F33DBB-651F-47FA-BE12-A47836A0E710}" dt="2026-03-10T06:12:24.086" v="2" actId="478"/>
        <pc:sldMkLst>
          <pc:docMk/>
          <pc:sldMk cId="2942970843" sldId="390"/>
        </pc:sldMkLst>
        <pc:picChg chg="del">
          <ac:chgData name="弘之 岡本" userId="dbbc262f0484d2ae" providerId="LiveId" clId="{68F33DBB-651F-47FA-BE12-A47836A0E710}" dt="2026-03-10T06:12:24.086" v="2" actId="478"/>
          <ac:picMkLst>
            <pc:docMk/>
            <pc:sldMk cId="2942970843" sldId="390"/>
            <ac:picMk id="3074" creationId="{8ED698F6-EC65-D16C-A51F-2DC1D00740C6}"/>
          </ac:picMkLst>
        </pc:picChg>
      </pc:sldChg>
      <pc:sldChg chg="delSp">
        <pc:chgData name="弘之 岡本" userId="dbbc262f0484d2ae" providerId="LiveId" clId="{68F33DBB-651F-47FA-BE12-A47836A0E710}" dt="2026-03-10T06:12:32.082" v="3" actId="478"/>
        <pc:sldMkLst>
          <pc:docMk/>
          <pc:sldMk cId="1781996542" sldId="393"/>
        </pc:sldMkLst>
        <pc:picChg chg="del">
          <ac:chgData name="弘之 岡本" userId="dbbc262f0484d2ae" providerId="LiveId" clId="{68F33DBB-651F-47FA-BE12-A47836A0E710}" dt="2026-03-10T06:12:32.082" v="3" actId="478"/>
          <ac:picMkLst>
            <pc:docMk/>
            <pc:sldMk cId="1781996542" sldId="393"/>
            <ac:picMk id="6" creationId="{28272101-9382-B2F5-7BCF-613E3A5A85C6}"/>
          </ac:picMkLst>
        </pc:picChg>
      </pc:sldChg>
      <pc:sldChg chg="del">
        <pc:chgData name="弘之 岡本" userId="dbbc262f0484d2ae" providerId="LiveId" clId="{68F33DBB-651F-47FA-BE12-A47836A0E710}" dt="2026-03-10T06:12:08.884" v="0" actId="47"/>
        <pc:sldMkLst>
          <pc:docMk/>
          <pc:sldMk cId="866660711" sldId="395"/>
        </pc:sldMkLst>
      </pc:sldChg>
      <pc:sldChg chg="del">
        <pc:chgData name="弘之 岡本" userId="dbbc262f0484d2ae" providerId="LiveId" clId="{68F33DBB-651F-47FA-BE12-A47836A0E710}" dt="2026-03-10T06:12:10.636" v="1" actId="47"/>
        <pc:sldMkLst>
          <pc:docMk/>
          <pc:sldMk cId="201115441" sldId="3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233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93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76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70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70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238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2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34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76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98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64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BA9F4-32D1-4843-8659-0BFC95AF5B0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1F6BF-E5F4-44C0-9F37-9AAC6438EA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689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B6772886-E741-2995-5683-E77875E78E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ネット社会の課題</a:t>
            </a:r>
          </a:p>
        </p:txBody>
      </p:sp>
      <p:sp>
        <p:nvSpPr>
          <p:cNvPr id="7" name="字幕 6">
            <a:extLst>
              <a:ext uri="{FF2B5EF4-FFF2-40B4-BE49-F238E27FC236}">
                <a16:creationId xmlns:a16="http://schemas.microsoft.com/office/drawing/2014/main" id="{FDC080BC-C2EE-7136-4C0D-B1DAEEEA08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情報</a:t>
            </a:r>
            <a:r>
              <a:rPr lang="en-US" altLang="ja-JP" dirty="0"/>
              <a:t>Ⅰ</a:t>
            </a:r>
            <a:r>
              <a:rPr lang="ja-JP" altLang="en-US" dirty="0"/>
              <a:t>　Ｎｏ．１２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39B745-DB05-BA0E-A0A3-8E1E586FDC54}"/>
              </a:ext>
            </a:extLst>
          </p:cNvPr>
          <p:cNvSpPr txBox="1"/>
          <p:nvPr/>
        </p:nvSpPr>
        <p:spPr>
          <a:xfrm>
            <a:off x="869795" y="488821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ネット社会の課題にはどんなものがあるだろう</a:t>
            </a:r>
          </a:p>
        </p:txBody>
      </p:sp>
    </p:spTree>
    <p:extLst>
      <p:ext uri="{BB962C8B-B14F-4D97-AF65-F5344CB8AC3E}">
        <p14:creationId xmlns:p14="http://schemas.microsoft.com/office/powerpoint/2010/main" val="375731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5B7C6D-0512-6498-E417-440A80283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授業の流れ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3EF6EBF-E8DA-374E-9907-D9FDDE33A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8515350" cy="4809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dirty="0"/>
              <a:t>【</a:t>
            </a:r>
            <a:r>
              <a:rPr kumimoji="1" lang="ja-JP" altLang="en-US" dirty="0"/>
              <a:t>手順</a:t>
            </a:r>
            <a:r>
              <a:rPr kumimoji="1"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１．「ネット社会の歩き方」のサイトで調べる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ja-JP" altLang="en-US" dirty="0"/>
              <a:t>　①「ネット社会の歩き方　動画」で検索する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②動画一覧から３つ選び、ワークシートに記録する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２．標語を作って「標語コンクール」（総務省）に応募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①研究：</a:t>
            </a:r>
            <a:r>
              <a:rPr kumimoji="1" lang="ja-JP" altLang="en-US" dirty="0"/>
              <a:t>受賞作品を一つ選び、ワークシートに</a:t>
            </a:r>
            <a:r>
              <a:rPr lang="ja-JP" altLang="en-US" dirty="0"/>
              <a:t>記入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②応募する標語を１つ考えて、ワークシートに記入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</a:t>
            </a:r>
            <a:r>
              <a:rPr kumimoji="1" lang="en-US" altLang="ja-JP" dirty="0"/>
              <a:t>※</a:t>
            </a:r>
            <a:r>
              <a:rPr kumimoji="1" lang="ja-JP" altLang="en-US" dirty="0"/>
              <a:t>複数考えてもよい、応募は１２月の予定</a:t>
            </a:r>
          </a:p>
          <a:p>
            <a:pPr marL="0" indent="0">
              <a:buNone/>
            </a:pPr>
            <a:endParaRPr lang="ja-JP" altLang="en-US" dirty="0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AE96168E-20B6-8518-4406-50E1F1FB8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0" y="42179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5430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920490-ED7F-77CC-F6E0-486983339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ネット社会の課題を知る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FE17DF-34EE-3D0E-D9CE-F5805E3F1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【</a:t>
            </a:r>
            <a:r>
              <a:rPr kumimoji="1" lang="ja-JP" altLang="en-US" dirty="0"/>
              <a:t>手順１</a:t>
            </a:r>
            <a:r>
              <a:rPr kumimoji="1"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/>
              <a:t>　ＪＡＰＥＴの「ネット社会の歩き方」のページへ行く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手順２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kumimoji="1" lang="ja-JP" altLang="en-US" dirty="0"/>
              <a:t>　動画教材の中から自分の関心のあるテーマ３つを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選び動画を視聴し、ワークシートに記入する。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DFBD23B-E6DD-6D15-3205-3340AE2D41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7216994" y="2826702"/>
            <a:ext cx="899795" cy="89979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BBF4D645-46CD-0FE0-398F-2DE94BD2FF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629" y="4887596"/>
            <a:ext cx="2296160" cy="1676400"/>
          </a:xfrm>
          <a:prstGeom prst="rect">
            <a:avLst/>
          </a:prstGeom>
        </p:spPr>
      </p:pic>
      <p:sp>
        <p:nvSpPr>
          <p:cNvPr id="7" name="線吹き出し 1 (枠付き) 7">
            <a:extLst>
              <a:ext uri="{FF2B5EF4-FFF2-40B4-BE49-F238E27FC236}">
                <a16:creationId xmlns:a16="http://schemas.microsoft.com/office/drawing/2014/main" id="{1DCDB88A-E0E0-9F4F-C4D4-B460C5BD300F}"/>
              </a:ext>
            </a:extLst>
          </p:cNvPr>
          <p:cNvSpPr/>
          <p:nvPr/>
        </p:nvSpPr>
        <p:spPr>
          <a:xfrm>
            <a:off x="6771859" y="5725796"/>
            <a:ext cx="1344930" cy="325755"/>
          </a:xfrm>
          <a:prstGeom prst="borderCallout1">
            <a:avLst>
              <a:gd name="adj1" fmla="val 52720"/>
              <a:gd name="adj2" fmla="val -971"/>
              <a:gd name="adj3" fmla="val 112500"/>
              <a:gd name="adj4" fmla="val -383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sz="1050" b="1" kern="100"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画像をクリック</a:t>
            </a:r>
            <a:endParaRPr lang="ja-JP" sz="1050" kern="10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893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A6A488-4689-9F6F-0CA9-3F326E090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標語コンクールに応募する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78703F-7F45-7286-ECCC-56F3FEBD7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515351" cy="48682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dirty="0"/>
              <a:t>【</a:t>
            </a:r>
            <a:r>
              <a:rPr kumimoji="1" lang="ja-JP" altLang="en-US" dirty="0"/>
              <a:t>手順１</a:t>
            </a:r>
            <a:r>
              <a:rPr kumimoji="1"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/>
              <a:t>　「情報通信の安心安全な利用のための標語」</a:t>
            </a:r>
            <a:r>
              <a:rPr kumimoji="1" lang="ja-JP" altLang="en-US" dirty="0"/>
              <a:t>の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kumimoji="1" lang="ja-JP" altLang="en-US" dirty="0"/>
              <a:t>ページへ行く（総務省主催）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【</a:t>
            </a:r>
            <a:r>
              <a:rPr kumimoji="1" lang="ja-JP" altLang="en-US" dirty="0"/>
              <a:t>手順２</a:t>
            </a:r>
            <a:r>
              <a:rPr kumimoji="1"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/>
              <a:t>　過去の受賞作品の中から自分が上手と思うもの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を１つ選び、ワークシートに記入する</a:t>
            </a:r>
            <a:endParaRPr kumimoji="1" lang="en-US" altLang="ja-JP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5133546-5ED8-0F18-CE4F-AF59C53DB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49" y="2895600"/>
            <a:ext cx="1724025" cy="17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45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872631-2F03-35D1-56B7-22EA95898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標語コンクールに応募する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810E4CB3-4D3F-8591-55EB-1F37FC395F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451" y="1825624"/>
            <a:ext cx="8256973" cy="476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529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5CECD-6D3A-366F-998E-D91B28C7C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過去の受賞作品（２０２５）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E94CF2EF-FB91-6EEB-7F00-BF2E32C92A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311372"/>
            <a:ext cx="5810249" cy="5544379"/>
          </a:xfrm>
        </p:spPr>
      </p:pic>
    </p:spTree>
    <p:extLst>
      <p:ext uri="{BB962C8B-B14F-4D97-AF65-F5344CB8AC3E}">
        <p14:creationId xmlns:p14="http://schemas.microsoft.com/office/powerpoint/2010/main" val="1781996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2FA48A-A188-C191-52BC-DF36E6E0C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応募する標語を考える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84C313-749A-6A11-C541-CB66E7935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851535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dirty="0"/>
              <a:t>【</a:t>
            </a:r>
            <a:r>
              <a:rPr kumimoji="1" lang="ja-JP" altLang="en-US" dirty="0"/>
              <a:t>手順３</a:t>
            </a:r>
            <a:r>
              <a:rPr kumimoji="1" lang="en-US" altLang="ja-JP" dirty="0"/>
              <a:t>】</a:t>
            </a:r>
            <a:r>
              <a:rPr kumimoji="1" lang="ja-JP" altLang="en-US" dirty="0"/>
              <a:t>応募する標語を考える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・歩きスマホの防止・ニセ・誤情報への注意喚起</a:t>
            </a:r>
          </a:p>
          <a:p>
            <a:pPr marL="0" indent="0">
              <a:buNone/>
            </a:pPr>
            <a:r>
              <a:rPr lang="ja-JP" altLang="en-US" dirty="0"/>
              <a:t>　・他人を傷つけるような情報発信をしないこと</a:t>
            </a:r>
          </a:p>
          <a:p>
            <a:pPr marL="0" indent="0">
              <a:buNone/>
            </a:pPr>
            <a:r>
              <a:rPr lang="ja-JP" altLang="en-US" dirty="0"/>
              <a:t>　・青少年に対するフィルタリングの重要性の周知</a:t>
            </a:r>
          </a:p>
          <a:p>
            <a:pPr marL="0" indent="0">
              <a:buNone/>
            </a:pPr>
            <a:r>
              <a:rPr lang="ja-JP" altLang="en-US" dirty="0"/>
              <a:t>　・低年齢の子どものネット機器利用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【</a:t>
            </a:r>
            <a:r>
              <a:rPr kumimoji="1" lang="ja-JP" altLang="en-US" dirty="0"/>
              <a:t>手順４</a:t>
            </a:r>
            <a:r>
              <a:rPr kumimoji="1" lang="en-US" altLang="ja-JP" dirty="0"/>
              <a:t>】</a:t>
            </a:r>
            <a:r>
              <a:rPr kumimoji="1" lang="ja-JP" altLang="en-US" dirty="0"/>
              <a:t>考えた標語をフォームに投稿する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kumimoji="1" lang="ja-JP" altLang="en-US" dirty="0"/>
              <a:t>・必ず自分で考えたものを応募してください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→集約して学校から応募します（</a:t>
            </a:r>
            <a:r>
              <a:rPr lang="en-US" altLang="ja-JP" dirty="0"/>
              <a:t>12</a:t>
            </a:r>
            <a:r>
              <a:rPr lang="ja-JP" altLang="en-US" dirty="0"/>
              <a:t>月予定）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2970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D230B6-6963-C7F0-9BA8-5C1F9F108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Ｋ２Ａが考えた標語のアイデア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BBC111-744A-BE3B-9726-2FABE961F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4"/>
            <a:ext cx="7972425" cy="4899025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紛らわしい　その情報　だれのため</a:t>
            </a:r>
          </a:p>
          <a:p>
            <a:r>
              <a:rPr kumimoji="1" lang="ja-JP" altLang="en-US" dirty="0"/>
              <a:t>呑まれるな　いいねの数に　中毒症</a:t>
            </a:r>
          </a:p>
          <a:p>
            <a:r>
              <a:rPr kumimoji="1" lang="ja-JP" altLang="en-US" dirty="0"/>
              <a:t>スマートフォン　諸刃の剣の　拡声器</a:t>
            </a:r>
          </a:p>
          <a:p>
            <a:r>
              <a:rPr kumimoji="1" lang="en-US" altLang="ja-JP" dirty="0"/>
              <a:t>AI</a:t>
            </a:r>
            <a:r>
              <a:rPr kumimoji="1" lang="ja-JP" altLang="en-US" dirty="0"/>
              <a:t>は　ぜんぶ知ってる　わけじゃない</a:t>
            </a:r>
            <a:endParaRPr kumimoji="1" lang="en-US" altLang="ja-JP" dirty="0"/>
          </a:p>
          <a:p>
            <a:r>
              <a:rPr kumimoji="1" lang="ja-JP" altLang="en-US" dirty="0"/>
              <a:t>「見た」「聞いた」だけで拡散しない　調べてからが本当の知識</a:t>
            </a:r>
          </a:p>
          <a:p>
            <a:r>
              <a:rPr kumimoji="1" lang="ja-JP" altLang="en-US" dirty="0"/>
              <a:t>投稿は　一生消えない　黒歴史</a:t>
            </a:r>
          </a:p>
          <a:p>
            <a:r>
              <a:rPr kumimoji="1" lang="ja-JP" altLang="en-US" dirty="0"/>
              <a:t>コメントと　誹謗中傷　別のもの</a:t>
            </a:r>
          </a:p>
          <a:p>
            <a:r>
              <a:rPr kumimoji="1" lang="ja-JP" altLang="en-US" dirty="0"/>
              <a:t>気をつけろ！フィッシングサイトに　つられるな</a:t>
            </a:r>
          </a:p>
          <a:p>
            <a:r>
              <a:rPr kumimoji="1" lang="ja-JP" altLang="en-US" dirty="0"/>
              <a:t>闇バイト　楽ではあるが　ただ辛い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03831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6705B9-6419-9602-7123-CCFC4F20A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振返りを書こう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DA8537-5335-ED8C-7F52-93D58B1F1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87104" cy="1603375"/>
          </a:xfrm>
        </p:spPr>
        <p:txBody>
          <a:bodyPr/>
          <a:lstStyle/>
          <a:p>
            <a:r>
              <a:rPr kumimoji="1" lang="en-US" altLang="ja-JP" dirty="0"/>
              <a:t>No.12</a:t>
            </a:r>
            <a:r>
              <a:rPr kumimoji="1" lang="ja-JP" altLang="en-US" dirty="0"/>
              <a:t>の授業で</a:t>
            </a:r>
            <a:r>
              <a:rPr lang="ja-JP" altLang="en-US" dirty="0"/>
              <a:t>　</a:t>
            </a:r>
            <a:r>
              <a:rPr kumimoji="1" lang="ja-JP" altLang="en-US" dirty="0"/>
              <a:t>知ったこと（学んだこと）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kumimoji="1" lang="ja-JP" altLang="en-US" dirty="0"/>
              <a:t>思ったこと（感想）　考えたこと（経験、関連すること）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を箇条書きで３行書こう。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7E95E26E-F564-2854-47C0-09ABD3F011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788921"/>
              </p:ext>
            </p:extLst>
          </p:nvPr>
        </p:nvGraphicFramePr>
        <p:xfrm>
          <a:off x="926123" y="3563936"/>
          <a:ext cx="7291754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91754">
                  <a:extLst>
                    <a:ext uri="{9D8B030D-6E8A-4147-A177-3AD203B41FA5}">
                      <a16:colId xmlns:a16="http://schemas.microsoft.com/office/drawing/2014/main" val="3822535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672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06327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211</TotalTime>
  <Words>449</Words>
  <Application>Microsoft Office PowerPoint</Application>
  <PresentationFormat>画面に合わせる (4:3)</PresentationFormat>
  <Paragraphs>62</Paragraphs>
  <Slides>9</Slides>
  <Notes>0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ＭＳ ゴシック</vt:lpstr>
      <vt:lpstr>ＭＳ 明朝</vt:lpstr>
      <vt:lpstr>Arial</vt:lpstr>
      <vt:lpstr>Calibri</vt:lpstr>
      <vt:lpstr>Calibri Light</vt:lpstr>
      <vt:lpstr>1_Office テーマ</vt:lpstr>
      <vt:lpstr>ネット社会の課題</vt:lpstr>
      <vt:lpstr>授業の流れ</vt:lpstr>
      <vt:lpstr>ネット社会の課題を知る</vt:lpstr>
      <vt:lpstr>標語コンクールに応募する</vt:lpstr>
      <vt:lpstr>標語コンクールに応募する</vt:lpstr>
      <vt:lpstr>過去の受賞作品（２０２５）</vt:lpstr>
      <vt:lpstr>応募する標語を考える</vt:lpstr>
      <vt:lpstr>Ｋ２Ａが考えた標語のアイデア</vt:lpstr>
      <vt:lpstr>振返りを書こう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弘之 岡本</dc:creator>
  <cp:lastModifiedBy>弘之 岡本</cp:lastModifiedBy>
  <cp:revision>1</cp:revision>
  <dcterms:created xsi:type="dcterms:W3CDTF">2024-08-28T22:33:01Z</dcterms:created>
  <dcterms:modified xsi:type="dcterms:W3CDTF">2026-03-10T06:12:34Z</dcterms:modified>
</cp:coreProperties>
</file>