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2" r:id="rId2"/>
    <p:sldId id="342" r:id="rId3"/>
    <p:sldId id="334" r:id="rId4"/>
    <p:sldId id="302" r:id="rId5"/>
    <p:sldId id="304" r:id="rId6"/>
    <p:sldId id="303" r:id="rId7"/>
    <p:sldId id="305" r:id="rId8"/>
    <p:sldId id="262" r:id="rId9"/>
    <p:sldId id="306" r:id="rId10"/>
    <p:sldId id="333" r:id="rId11"/>
    <p:sldId id="307" r:id="rId12"/>
    <p:sldId id="338" r:id="rId13"/>
    <p:sldId id="308" r:id="rId14"/>
    <p:sldId id="313" r:id="rId15"/>
    <p:sldId id="346" r:id="rId16"/>
    <p:sldId id="343" r:id="rId17"/>
    <p:sldId id="328" r:id="rId18"/>
    <p:sldId id="331" r:id="rId19"/>
    <p:sldId id="315" r:id="rId20"/>
    <p:sldId id="329" r:id="rId21"/>
    <p:sldId id="318" r:id="rId22"/>
    <p:sldId id="316" r:id="rId23"/>
    <p:sldId id="317" r:id="rId24"/>
    <p:sldId id="319" r:id="rId25"/>
    <p:sldId id="323" r:id="rId26"/>
    <p:sldId id="279" r:id="rId27"/>
    <p:sldId id="339" r:id="rId28"/>
    <p:sldId id="321" r:id="rId29"/>
    <p:sldId id="322" r:id="rId3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17" autoAdjust="0"/>
    <p:restoredTop sz="94660"/>
  </p:normalViewPr>
  <p:slideViewPr>
    <p:cSldViewPr snapToGrid="0">
      <p:cViewPr varScale="1">
        <p:scale>
          <a:sx n="85" d="100"/>
          <a:sy n="85" d="100"/>
        </p:scale>
        <p:origin x="1426" y="58"/>
      </p:cViewPr>
      <p:guideLst/>
    </p:cSldViewPr>
  </p:slideViewPr>
  <p:notesTextViewPr>
    <p:cViewPr>
      <p:scale>
        <a:sx n="1" d="1"/>
        <a:sy n="1" d="1"/>
      </p:scale>
      <p:origin x="0" y="0"/>
    </p:cViewPr>
  </p:notesTextViewPr>
  <p:sorterViewPr>
    <p:cViewPr>
      <p:scale>
        <a:sx n="100" d="100"/>
        <a:sy n="100" d="100"/>
      </p:scale>
      <p:origin x="0" y="-270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弘之 岡本" userId="dbbc262f0484d2ae" providerId="LiveId" clId="{F3223459-E3E3-44EB-BFB5-13A57E473A8F}"/>
    <pc:docChg chg="undo custSel addSld delSld modSld sldOrd">
      <pc:chgData name="弘之 岡本" userId="dbbc262f0484d2ae" providerId="LiveId" clId="{F3223459-E3E3-44EB-BFB5-13A57E473A8F}" dt="2025-06-20T01:44:30.902" v="6400"/>
      <pc:docMkLst>
        <pc:docMk/>
      </pc:docMkLst>
      <pc:sldChg chg="addSp modSp mod">
        <pc:chgData name="弘之 岡本" userId="dbbc262f0484d2ae" providerId="LiveId" clId="{F3223459-E3E3-44EB-BFB5-13A57E473A8F}" dt="2025-06-12T03:53:00.730" v="2343" actId="1076"/>
        <pc:sldMkLst>
          <pc:docMk/>
          <pc:sldMk cId="0" sldId="262"/>
        </pc:sldMkLst>
      </pc:sldChg>
      <pc:sldChg chg="del mod modShow">
        <pc:chgData name="弘之 岡本" userId="dbbc262f0484d2ae" providerId="LiveId" clId="{F3223459-E3E3-44EB-BFB5-13A57E473A8F}" dt="2025-06-18T23:20:48.424" v="4189" actId="47"/>
        <pc:sldMkLst>
          <pc:docMk/>
          <pc:sldMk cId="0" sldId="274"/>
        </pc:sldMkLst>
      </pc:sldChg>
      <pc:sldChg chg="addSp modSp mod ord modClrScheme chgLayout">
        <pc:chgData name="弘之 岡本" userId="dbbc262f0484d2ae" providerId="LiveId" clId="{F3223459-E3E3-44EB-BFB5-13A57E473A8F}" dt="2025-06-12T04:10:48.798" v="3234" actId="207"/>
        <pc:sldMkLst>
          <pc:docMk/>
          <pc:sldMk cId="4200036227" sldId="279"/>
        </pc:sldMkLst>
      </pc:sldChg>
      <pc:sldChg chg="ord">
        <pc:chgData name="弘之 岡本" userId="dbbc262f0484d2ae" providerId="LiveId" clId="{F3223459-E3E3-44EB-BFB5-13A57E473A8F}" dt="2025-06-16T04:28:25.765" v="3239"/>
        <pc:sldMkLst>
          <pc:docMk/>
          <pc:sldMk cId="3076302617" sldId="302"/>
        </pc:sldMkLst>
      </pc:sldChg>
      <pc:sldChg chg="ord">
        <pc:chgData name="弘之 岡本" userId="dbbc262f0484d2ae" providerId="LiveId" clId="{F3223459-E3E3-44EB-BFB5-13A57E473A8F}" dt="2025-06-16T04:28:28.104" v="3241"/>
        <pc:sldMkLst>
          <pc:docMk/>
          <pc:sldMk cId="1127050032" sldId="304"/>
        </pc:sldMkLst>
      </pc:sldChg>
      <pc:sldChg chg="addSp modSp mod">
        <pc:chgData name="弘之 岡本" userId="dbbc262f0484d2ae" providerId="LiveId" clId="{F3223459-E3E3-44EB-BFB5-13A57E473A8F}" dt="2025-06-11T22:51:32.755" v="1307" actId="1076"/>
        <pc:sldMkLst>
          <pc:docMk/>
          <pc:sldMk cId="650140714" sldId="305"/>
        </pc:sldMkLst>
      </pc:sldChg>
      <pc:sldChg chg="addSp modSp mod modClrScheme chgLayout">
        <pc:chgData name="弘之 岡本" userId="dbbc262f0484d2ae" providerId="LiveId" clId="{F3223459-E3E3-44EB-BFB5-13A57E473A8F}" dt="2025-06-16T04:30:32.572" v="3267" actId="14100"/>
        <pc:sldMkLst>
          <pc:docMk/>
          <pc:sldMk cId="2518256259" sldId="306"/>
        </pc:sldMkLst>
      </pc:sldChg>
      <pc:sldChg chg="addSp delSp modSp mod">
        <pc:chgData name="弘之 岡本" userId="dbbc262f0484d2ae" providerId="LiveId" clId="{F3223459-E3E3-44EB-BFB5-13A57E473A8F}" dt="2025-06-19T00:47:55.172" v="5283" actId="20577"/>
        <pc:sldMkLst>
          <pc:docMk/>
          <pc:sldMk cId="866045564" sldId="307"/>
        </pc:sldMkLst>
      </pc:sldChg>
      <pc:sldChg chg="addSp modSp mod">
        <pc:chgData name="弘之 岡本" userId="dbbc262f0484d2ae" providerId="LiveId" clId="{F3223459-E3E3-44EB-BFB5-13A57E473A8F}" dt="2025-06-19T00:52:55.857" v="5525" actId="14100"/>
        <pc:sldMkLst>
          <pc:docMk/>
          <pc:sldMk cId="3762160619" sldId="308"/>
        </pc:sldMkLst>
      </pc:sldChg>
      <pc:sldChg chg="del">
        <pc:chgData name="弘之 岡本" userId="dbbc262f0484d2ae" providerId="LiveId" clId="{F3223459-E3E3-44EB-BFB5-13A57E473A8F}" dt="2025-06-12T04:04:47.650" v="3028" actId="47"/>
        <pc:sldMkLst>
          <pc:docMk/>
          <pc:sldMk cId="1921006343" sldId="309"/>
        </pc:sldMkLst>
      </pc:sldChg>
      <pc:sldChg chg="modSp mod">
        <pc:chgData name="弘之 岡本" userId="dbbc262f0484d2ae" providerId="LiveId" clId="{F3223459-E3E3-44EB-BFB5-13A57E473A8F}" dt="2025-06-12T04:04:43.342" v="3027" actId="20577"/>
        <pc:sldMkLst>
          <pc:docMk/>
          <pc:sldMk cId="2492377680" sldId="312"/>
        </pc:sldMkLst>
      </pc:sldChg>
      <pc:sldChg chg="addSp modSp mod">
        <pc:chgData name="弘之 岡本" userId="dbbc262f0484d2ae" providerId="LiveId" clId="{F3223459-E3E3-44EB-BFB5-13A57E473A8F}" dt="2025-06-19T23:27:53.921" v="6251" actId="20577"/>
        <pc:sldMkLst>
          <pc:docMk/>
          <pc:sldMk cId="2459400617" sldId="313"/>
        </pc:sldMkLst>
      </pc:sldChg>
      <pc:sldChg chg="modSp add del mod modShow">
        <pc:chgData name="弘之 岡本" userId="dbbc262f0484d2ae" providerId="LiveId" clId="{F3223459-E3E3-44EB-BFB5-13A57E473A8F}" dt="2025-06-18T23:55:40.525" v="5159" actId="47"/>
        <pc:sldMkLst>
          <pc:docMk/>
          <pc:sldMk cId="204121279" sldId="314"/>
        </pc:sldMkLst>
      </pc:sldChg>
      <pc:sldChg chg="addSp modSp mod">
        <pc:chgData name="弘之 岡本" userId="dbbc262f0484d2ae" providerId="LiveId" clId="{F3223459-E3E3-44EB-BFB5-13A57E473A8F}" dt="2025-06-18T23:42:47.464" v="4811" actId="207"/>
        <pc:sldMkLst>
          <pc:docMk/>
          <pc:sldMk cId="2401872245" sldId="315"/>
        </pc:sldMkLst>
      </pc:sldChg>
      <pc:sldChg chg="modSp mod">
        <pc:chgData name="弘之 岡本" userId="dbbc262f0484d2ae" providerId="LiveId" clId="{F3223459-E3E3-44EB-BFB5-13A57E473A8F}" dt="2025-06-12T04:07:13.257" v="3065" actId="20577"/>
        <pc:sldMkLst>
          <pc:docMk/>
          <pc:sldMk cId="520556736" sldId="317"/>
        </pc:sldMkLst>
      </pc:sldChg>
      <pc:sldChg chg="modSp mod ord">
        <pc:chgData name="弘之 岡本" userId="dbbc262f0484d2ae" providerId="LiveId" clId="{F3223459-E3E3-44EB-BFB5-13A57E473A8F}" dt="2025-06-12T04:10:00.159" v="3152" actId="20577"/>
        <pc:sldMkLst>
          <pc:docMk/>
          <pc:sldMk cId="3442095665" sldId="323"/>
        </pc:sldMkLst>
      </pc:sldChg>
      <pc:sldChg chg="addSp modSp mod">
        <pc:chgData name="弘之 岡本" userId="dbbc262f0484d2ae" providerId="LiveId" clId="{F3223459-E3E3-44EB-BFB5-13A57E473A8F}" dt="2025-06-19T00:56:31.088" v="5684" actId="20577"/>
        <pc:sldMkLst>
          <pc:docMk/>
          <pc:sldMk cId="2847430735" sldId="325"/>
        </pc:sldMkLst>
      </pc:sldChg>
      <pc:sldChg chg="del">
        <pc:chgData name="弘之 岡本" userId="dbbc262f0484d2ae" providerId="LiveId" clId="{F3223459-E3E3-44EB-BFB5-13A57E473A8F}" dt="2025-06-12T04:06:06.606" v="3050" actId="47"/>
        <pc:sldMkLst>
          <pc:docMk/>
          <pc:sldMk cId="1645438713" sldId="326"/>
        </pc:sldMkLst>
      </pc:sldChg>
      <pc:sldChg chg="mod modShow">
        <pc:chgData name="弘之 岡本" userId="dbbc262f0484d2ae" providerId="LiveId" clId="{F3223459-E3E3-44EB-BFB5-13A57E473A8F}" dt="2025-06-18T23:24:41.785" v="4391" actId="729"/>
        <pc:sldMkLst>
          <pc:docMk/>
          <pc:sldMk cId="1158707494" sldId="328"/>
        </pc:sldMkLst>
      </pc:sldChg>
      <pc:sldChg chg="addSp modSp mod">
        <pc:chgData name="弘之 岡本" userId="dbbc262f0484d2ae" providerId="LiveId" clId="{F3223459-E3E3-44EB-BFB5-13A57E473A8F}" dt="2025-06-19T00:55:21.012" v="5605" actId="27636"/>
        <pc:sldMkLst>
          <pc:docMk/>
          <pc:sldMk cId="2346215" sldId="329"/>
        </pc:sldMkLst>
      </pc:sldChg>
      <pc:sldChg chg="addSp delSp modSp mod">
        <pc:chgData name="弘之 岡本" userId="dbbc262f0484d2ae" providerId="LiveId" clId="{F3223459-E3E3-44EB-BFB5-13A57E473A8F}" dt="2025-06-18T23:06:47.318" v="3582" actId="6549"/>
        <pc:sldMkLst>
          <pc:docMk/>
          <pc:sldMk cId="2271682849" sldId="333"/>
        </pc:sldMkLst>
      </pc:sldChg>
      <pc:sldChg chg="ord">
        <pc:chgData name="弘之 岡本" userId="dbbc262f0484d2ae" providerId="LiveId" clId="{F3223459-E3E3-44EB-BFB5-13A57E473A8F}" dt="2025-06-16T04:27:31.850" v="3237"/>
        <pc:sldMkLst>
          <pc:docMk/>
          <pc:sldMk cId="1548223537" sldId="334"/>
        </pc:sldMkLst>
      </pc:sldChg>
      <pc:sldChg chg="del">
        <pc:chgData name="弘之 岡本" userId="dbbc262f0484d2ae" providerId="LiveId" clId="{F3223459-E3E3-44EB-BFB5-13A57E473A8F}" dt="2025-06-09T08:28:34.480" v="942" actId="47"/>
        <pc:sldMkLst>
          <pc:docMk/>
          <pc:sldMk cId="984974058" sldId="335"/>
        </pc:sldMkLst>
      </pc:sldChg>
      <pc:sldChg chg="addSp delSp modSp mod">
        <pc:chgData name="弘之 岡本" userId="dbbc262f0484d2ae" providerId="LiveId" clId="{F3223459-E3E3-44EB-BFB5-13A57E473A8F}" dt="2025-06-19T23:03:01.641" v="6243"/>
        <pc:sldMkLst>
          <pc:docMk/>
          <pc:sldMk cId="1802837961" sldId="336"/>
        </pc:sldMkLst>
      </pc:sldChg>
      <pc:sldChg chg="addSp modSp mod modClrScheme chgLayout">
        <pc:chgData name="弘之 岡本" userId="dbbc262f0484d2ae" providerId="LiveId" clId="{F3223459-E3E3-44EB-BFB5-13A57E473A8F}" dt="2025-06-12T04:08:23.093" v="3127" actId="14100"/>
        <pc:sldMkLst>
          <pc:docMk/>
          <pc:sldMk cId="436225764" sldId="337"/>
        </pc:sldMkLst>
      </pc:sldChg>
      <pc:sldChg chg="addSp modSp new mod modClrScheme chgLayout">
        <pc:chgData name="弘之 岡本" userId="dbbc262f0484d2ae" providerId="LiveId" clId="{F3223459-E3E3-44EB-BFB5-13A57E473A8F}" dt="2025-06-19T00:51:09.966" v="5439" actId="6549"/>
        <pc:sldMkLst>
          <pc:docMk/>
          <pc:sldMk cId="2377375842" sldId="338"/>
        </pc:sldMkLst>
      </pc:sldChg>
      <pc:sldChg chg="addSp delSp modSp new mod">
        <pc:chgData name="弘之 岡本" userId="dbbc262f0484d2ae" providerId="LiveId" clId="{F3223459-E3E3-44EB-BFB5-13A57E473A8F}" dt="2025-06-09T08:28:31.012" v="941" actId="207"/>
        <pc:sldMkLst>
          <pc:docMk/>
          <pc:sldMk cId="1701511412" sldId="339"/>
        </pc:sldMkLst>
      </pc:sldChg>
      <pc:sldChg chg="add del ord">
        <pc:chgData name="弘之 岡本" userId="dbbc262f0484d2ae" providerId="LiveId" clId="{F3223459-E3E3-44EB-BFB5-13A57E473A8F}" dt="2025-06-09T08:12:04.114" v="790" actId="47"/>
        <pc:sldMkLst>
          <pc:docMk/>
          <pc:sldMk cId="2680420784" sldId="339"/>
        </pc:sldMkLst>
      </pc:sldChg>
      <pc:sldChg chg="add del">
        <pc:chgData name="弘之 岡本" userId="dbbc262f0484d2ae" providerId="LiveId" clId="{F3223459-E3E3-44EB-BFB5-13A57E473A8F}" dt="2025-06-12T04:11:07.601" v="3235" actId="2696"/>
        <pc:sldMkLst>
          <pc:docMk/>
          <pc:sldMk cId="3622169054" sldId="340"/>
        </pc:sldMkLst>
      </pc:sldChg>
      <pc:sldChg chg="addSp modSp add del mod ord">
        <pc:chgData name="弘之 岡本" userId="dbbc262f0484d2ae" providerId="LiveId" clId="{F3223459-E3E3-44EB-BFB5-13A57E473A8F}" dt="2025-06-18T23:24:50.061" v="4392" actId="47"/>
        <pc:sldMkLst>
          <pc:docMk/>
          <pc:sldMk cId="1582334491" sldId="341"/>
        </pc:sldMkLst>
      </pc:sldChg>
      <pc:sldChg chg="addSp delSp modSp new mod">
        <pc:chgData name="弘之 岡本" userId="dbbc262f0484d2ae" providerId="LiveId" clId="{F3223459-E3E3-44EB-BFB5-13A57E473A8F}" dt="2025-06-11T22:49:37.758" v="1265" actId="14100"/>
        <pc:sldMkLst>
          <pc:docMk/>
          <pc:sldMk cId="759176656" sldId="342"/>
        </pc:sldMkLst>
      </pc:sldChg>
      <pc:sldChg chg="add">
        <pc:chgData name="弘之 岡本" userId="dbbc262f0484d2ae" providerId="LiveId" clId="{F3223459-E3E3-44EB-BFB5-13A57E473A8F}" dt="2025-06-16T04:32:58.759" v="3271"/>
        <pc:sldMkLst>
          <pc:docMk/>
          <pc:sldMk cId="3148601599" sldId="343"/>
        </pc:sldMkLst>
      </pc:sldChg>
      <pc:sldChg chg="addSp modSp new mod">
        <pc:chgData name="弘之 岡本" userId="dbbc262f0484d2ae" providerId="LiveId" clId="{F3223459-E3E3-44EB-BFB5-13A57E473A8F}" dt="2025-06-17T03:49:08.371" v="3415" actId="14100"/>
        <pc:sldMkLst>
          <pc:docMk/>
          <pc:sldMk cId="465769089" sldId="344"/>
        </pc:sldMkLst>
      </pc:sldChg>
      <pc:sldChg chg="addSp delSp modSp new mod">
        <pc:chgData name="弘之 岡本" userId="dbbc262f0484d2ae" providerId="LiveId" clId="{F3223459-E3E3-44EB-BFB5-13A57E473A8F}" dt="2025-06-19T00:49:40.561" v="5367" actId="20577"/>
        <pc:sldMkLst>
          <pc:docMk/>
          <pc:sldMk cId="3265295265" sldId="345"/>
        </pc:sldMkLst>
      </pc:sldChg>
      <pc:sldChg chg="addSp delSp modSp new mod modClrScheme chgLayout">
        <pc:chgData name="弘之 岡本" userId="dbbc262f0484d2ae" providerId="LiveId" clId="{F3223459-E3E3-44EB-BFB5-13A57E473A8F}" dt="2025-06-19T01:00:14.885" v="5932" actId="207"/>
        <pc:sldMkLst>
          <pc:docMk/>
          <pc:sldMk cId="4031996253" sldId="346"/>
        </pc:sldMkLst>
      </pc:sldChg>
      <pc:sldChg chg="addSp delSp modSp new mod ord modClrScheme chgLayout">
        <pc:chgData name="弘之 岡本" userId="dbbc262f0484d2ae" providerId="LiveId" clId="{F3223459-E3E3-44EB-BFB5-13A57E473A8F}" dt="2025-06-19T23:04:46.757" v="6248"/>
        <pc:sldMkLst>
          <pc:docMk/>
          <pc:sldMk cId="2077768819" sldId="347"/>
        </pc:sldMkLst>
      </pc:sldChg>
      <pc:sldChg chg="addSp delSp modSp new mod ord">
        <pc:chgData name="弘之 岡本" userId="dbbc262f0484d2ae" providerId="LiveId" clId="{F3223459-E3E3-44EB-BFB5-13A57E473A8F}" dt="2025-06-19T23:33:22.760" v="6399" actId="1076"/>
        <pc:sldMkLst>
          <pc:docMk/>
          <pc:sldMk cId="3972274812" sldId="348"/>
        </pc:sldMkLst>
      </pc:sldChg>
      <pc:sldChg chg="add">
        <pc:chgData name="弘之 岡本" userId="dbbc262f0484d2ae" providerId="LiveId" clId="{F3223459-E3E3-44EB-BFB5-13A57E473A8F}" dt="2025-06-20T01:44:30.902" v="6400"/>
        <pc:sldMkLst>
          <pc:docMk/>
          <pc:sldMk cId="534501962" sldId="349"/>
        </pc:sldMkLst>
      </pc:sldChg>
    </pc:docChg>
  </pc:docChgLst>
  <pc:docChgLst>
    <pc:chgData name="弘之 岡本" userId="dbbc262f0484d2ae" providerId="LiveId" clId="{68F33DBB-651F-47FA-BE12-A47836A0E710}"/>
    <pc:docChg chg="custSel delSld modSld sldOrd">
      <pc:chgData name="弘之 岡本" userId="dbbc262f0484d2ae" providerId="LiveId" clId="{68F33DBB-651F-47FA-BE12-A47836A0E710}" dt="2026-03-12T05:31:18.821" v="23" actId="729"/>
      <pc:docMkLst>
        <pc:docMk/>
      </pc:docMkLst>
      <pc:sldChg chg="addSp delSp modSp mod">
        <pc:chgData name="弘之 岡本" userId="dbbc262f0484d2ae" providerId="LiveId" clId="{68F33DBB-651F-47FA-BE12-A47836A0E710}" dt="2026-03-10T06:21:25.269" v="8" actId="1076"/>
        <pc:sldMkLst>
          <pc:docMk/>
          <pc:sldMk cId="1127050032" sldId="304"/>
        </pc:sldMkLst>
        <pc:picChg chg="add mod">
          <ac:chgData name="弘之 岡本" userId="dbbc262f0484d2ae" providerId="LiveId" clId="{68F33DBB-651F-47FA-BE12-A47836A0E710}" dt="2026-03-10T06:21:25.269" v="8" actId="1076"/>
          <ac:picMkLst>
            <pc:docMk/>
            <pc:sldMk cId="1127050032" sldId="304"/>
            <ac:picMk id="3" creationId="{48CFBDB3-B614-900F-55CE-4CFADCFF66DD}"/>
          </ac:picMkLst>
        </pc:picChg>
        <pc:picChg chg="add mod">
          <ac:chgData name="弘之 岡本" userId="dbbc262f0484d2ae" providerId="LiveId" clId="{68F33DBB-651F-47FA-BE12-A47836A0E710}" dt="2026-03-10T06:21:23.717" v="7" actId="1076"/>
          <ac:picMkLst>
            <pc:docMk/>
            <pc:sldMk cId="1127050032" sldId="304"/>
            <ac:picMk id="10" creationId="{2670D060-6713-6B84-88C3-83618B651A5B}"/>
          </ac:picMkLst>
        </pc:picChg>
      </pc:sldChg>
      <pc:sldChg chg="delSp mod">
        <pc:chgData name="弘之 岡本" userId="dbbc262f0484d2ae" providerId="LiveId" clId="{68F33DBB-651F-47FA-BE12-A47836A0E710}" dt="2026-03-10T06:22:08.819" v="10" actId="478"/>
        <pc:sldMkLst>
          <pc:docMk/>
          <pc:sldMk cId="2518256259" sldId="306"/>
        </pc:sldMkLst>
      </pc:sldChg>
      <pc:sldChg chg="del">
        <pc:chgData name="弘之 岡本" userId="dbbc262f0484d2ae" providerId="LiveId" clId="{68F33DBB-651F-47FA-BE12-A47836A0E710}" dt="2026-03-10T06:22:34.374" v="14" actId="47"/>
        <pc:sldMkLst>
          <pc:docMk/>
          <pc:sldMk cId="2492377680" sldId="312"/>
        </pc:sldMkLst>
      </pc:sldChg>
      <pc:sldChg chg="del">
        <pc:chgData name="弘之 岡本" userId="dbbc262f0484d2ae" providerId="LiveId" clId="{68F33DBB-651F-47FA-BE12-A47836A0E710}" dt="2026-03-10T06:23:03.468" v="16" actId="47"/>
        <pc:sldMkLst>
          <pc:docMk/>
          <pc:sldMk cId="2847430735" sldId="325"/>
        </pc:sldMkLst>
      </pc:sldChg>
      <pc:sldChg chg="mod modShow">
        <pc:chgData name="弘之 岡本" userId="dbbc262f0484d2ae" providerId="LiveId" clId="{68F33DBB-651F-47FA-BE12-A47836A0E710}" dt="2026-03-12T05:31:18.821" v="23" actId="729"/>
        <pc:sldMkLst>
          <pc:docMk/>
          <pc:sldMk cId="1158707494" sldId="328"/>
        </pc:sldMkLst>
      </pc:sldChg>
      <pc:sldChg chg="del">
        <pc:chgData name="弘之 岡本" userId="dbbc262f0484d2ae" providerId="LiveId" clId="{68F33DBB-651F-47FA-BE12-A47836A0E710}" dt="2026-03-10T06:23:27.268" v="18" actId="47"/>
        <pc:sldMkLst>
          <pc:docMk/>
          <pc:sldMk cId="3744135706" sldId="330"/>
        </pc:sldMkLst>
      </pc:sldChg>
      <pc:sldChg chg="del">
        <pc:chgData name="弘之 岡本" userId="dbbc262f0484d2ae" providerId="LiveId" clId="{68F33DBB-651F-47FA-BE12-A47836A0E710}" dt="2026-03-10T06:22:35.862" v="15" actId="47"/>
        <pc:sldMkLst>
          <pc:docMk/>
          <pc:sldMk cId="1802837961" sldId="336"/>
        </pc:sldMkLst>
      </pc:sldChg>
      <pc:sldChg chg="del">
        <pc:chgData name="弘之 岡本" userId="dbbc262f0484d2ae" providerId="LiveId" clId="{68F33DBB-651F-47FA-BE12-A47836A0E710}" dt="2026-03-10T06:23:09.628" v="17" actId="47"/>
        <pc:sldMkLst>
          <pc:docMk/>
          <pc:sldMk cId="436225764" sldId="337"/>
        </pc:sldMkLst>
      </pc:sldChg>
      <pc:sldChg chg="ord">
        <pc:chgData name="弘之 岡本" userId="dbbc262f0484d2ae" providerId="LiveId" clId="{68F33DBB-651F-47FA-BE12-A47836A0E710}" dt="2026-03-10T06:23:42.956" v="20"/>
        <pc:sldMkLst>
          <pc:docMk/>
          <pc:sldMk cId="759176656" sldId="342"/>
        </pc:sldMkLst>
      </pc:sldChg>
      <pc:sldChg chg="del">
        <pc:chgData name="弘之 岡本" userId="dbbc262f0484d2ae" providerId="LiveId" clId="{68F33DBB-651F-47FA-BE12-A47836A0E710}" dt="2026-03-10T06:22:17.346" v="11" actId="47"/>
        <pc:sldMkLst>
          <pc:docMk/>
          <pc:sldMk cId="465769089" sldId="344"/>
        </pc:sldMkLst>
      </pc:sldChg>
      <pc:sldChg chg="del">
        <pc:chgData name="弘之 岡本" userId="dbbc262f0484d2ae" providerId="LiveId" clId="{68F33DBB-651F-47FA-BE12-A47836A0E710}" dt="2026-03-10T06:22:25.558" v="12" actId="47"/>
        <pc:sldMkLst>
          <pc:docMk/>
          <pc:sldMk cId="3265295265" sldId="345"/>
        </pc:sldMkLst>
      </pc:sldChg>
      <pc:sldChg chg="del">
        <pc:chgData name="弘之 岡本" userId="dbbc262f0484d2ae" providerId="LiveId" clId="{68F33DBB-651F-47FA-BE12-A47836A0E710}" dt="2026-03-10T06:22:32.344" v="13" actId="47"/>
        <pc:sldMkLst>
          <pc:docMk/>
          <pc:sldMk cId="2077768819" sldId="347"/>
        </pc:sldMkLst>
      </pc:sldChg>
      <pc:sldChg chg="del">
        <pc:chgData name="弘之 岡本" userId="dbbc262f0484d2ae" providerId="LiveId" clId="{68F33DBB-651F-47FA-BE12-A47836A0E710}" dt="2026-03-12T05:30:25.597" v="22" actId="47"/>
        <pc:sldMkLst>
          <pc:docMk/>
          <pc:sldMk cId="3972274812" sldId="348"/>
        </pc:sldMkLst>
      </pc:sldChg>
      <pc:sldChg chg="del">
        <pc:chgData name="弘之 岡本" userId="dbbc262f0484d2ae" providerId="LiveId" clId="{68F33DBB-651F-47FA-BE12-A47836A0E710}" dt="2026-03-10T06:23:48.316" v="21" actId="47"/>
        <pc:sldMkLst>
          <pc:docMk/>
          <pc:sldMk cId="534501962" sldId="34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593243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4105467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96313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862CE9-710D-4282-9083-C53846379C71}"/>
              </a:ext>
            </a:extLst>
          </p:cNvPr>
          <p:cNvSpPr>
            <a:spLocks noGrp="1"/>
          </p:cNvSpPr>
          <p:nvPr>
            <p:ph type="title"/>
          </p:nvPr>
        </p:nvSpPr>
        <p:spPr>
          <a:xfrm>
            <a:off x="395288" y="0"/>
            <a:ext cx="7344000" cy="1044000"/>
          </a:xfrm>
        </p:spPr>
        <p:txBody>
          <a:bodyPr/>
          <a:lstStyle>
            <a:lvl1pPr marL="406800" indent="-406800">
              <a:defRPr/>
            </a:lvl1pPr>
          </a:lstStyle>
          <a:p>
            <a:r>
              <a:rPr kumimoji="1" lang="ja-JP" altLang="en-US" dirty="0"/>
              <a:t>マスター タイトルの書式設定</a:t>
            </a:r>
          </a:p>
        </p:txBody>
      </p:sp>
      <p:sp>
        <p:nvSpPr>
          <p:cNvPr id="3" name="スライド番号プレースホルダー 2">
            <a:extLst>
              <a:ext uri="{FF2B5EF4-FFF2-40B4-BE49-F238E27FC236}">
                <a16:creationId xmlns:a16="http://schemas.microsoft.com/office/drawing/2014/main" id="{25B27700-0C3B-4829-B119-91458B5048AB}"/>
              </a:ext>
            </a:extLst>
          </p:cNvPr>
          <p:cNvSpPr>
            <a:spLocks noGrp="1"/>
          </p:cNvSpPr>
          <p:nvPr>
            <p:ph type="sldNum" sz="quarter" idx="10"/>
          </p:nvPr>
        </p:nvSpPr>
        <p:spPr/>
        <p:txBody>
          <a:bodyPr lIns="0" rIns="0"/>
          <a:lstStyle/>
          <a:p>
            <a:fld id="{6377744E-7BAD-45ED-8AC8-4CEF49569F4D}" type="slidenum">
              <a:rPr kumimoji="1" lang="ja-JP" altLang="en-US" smtClean="0"/>
              <a:pPr/>
              <a:t>‹#›</a:t>
            </a:fld>
            <a:endParaRPr kumimoji="1" lang="ja-JP" altLang="en-US" dirty="0"/>
          </a:p>
        </p:txBody>
      </p:sp>
      <p:sp>
        <p:nvSpPr>
          <p:cNvPr id="8" name="テキスト プレースホルダー 7">
            <a:extLst>
              <a:ext uri="{FF2B5EF4-FFF2-40B4-BE49-F238E27FC236}">
                <a16:creationId xmlns:a16="http://schemas.microsoft.com/office/drawing/2014/main" id="{35A6E5B6-6132-499A-942B-97237F197BED}"/>
              </a:ext>
            </a:extLst>
          </p:cNvPr>
          <p:cNvSpPr>
            <a:spLocks noGrp="1"/>
          </p:cNvSpPr>
          <p:nvPr>
            <p:ph type="body" sz="quarter" idx="11"/>
          </p:nvPr>
        </p:nvSpPr>
        <p:spPr>
          <a:xfrm>
            <a:off x="395287" y="1211263"/>
            <a:ext cx="6444000" cy="424732"/>
          </a:xfrm>
          <a:prstGeom prst="rect">
            <a:avLst/>
          </a:prstGeom>
        </p:spPr>
        <p:txBody>
          <a:bodyPr lIns="0" rIns="0">
            <a:spAutoFit/>
          </a:bodyPr>
          <a:lstStyle>
            <a:lvl1pPr marL="0" indent="0">
              <a:buFontTx/>
              <a:buNone/>
              <a:defRPr sz="2400">
                <a:solidFill>
                  <a:schemeClr val="accent2"/>
                </a:solidFill>
              </a:defRPr>
            </a:lvl1pPr>
            <a:lvl2pPr>
              <a:buFontTx/>
              <a:buNone/>
              <a:defRPr sz="2400">
                <a:solidFill>
                  <a:schemeClr val="accent2"/>
                </a:solidFill>
              </a:defRPr>
            </a:lvl2pPr>
            <a:lvl3pPr>
              <a:buFontTx/>
              <a:buNone/>
              <a:defRPr sz="2400">
                <a:solidFill>
                  <a:schemeClr val="accent2"/>
                </a:solidFill>
              </a:defRPr>
            </a:lvl3pPr>
            <a:lvl4pPr marL="1371600" indent="0">
              <a:buFontTx/>
              <a:buNone/>
              <a:defRPr sz="2400">
                <a:solidFill>
                  <a:schemeClr val="accent2"/>
                </a:solidFill>
              </a:defRPr>
            </a:lvl4pPr>
            <a:lvl5pPr marL="1828800" indent="0">
              <a:buFontTx/>
              <a:buNone/>
              <a:defRPr sz="2400">
                <a:solidFill>
                  <a:schemeClr val="accent2"/>
                </a:solidFill>
              </a:defRPr>
            </a:lvl5pPr>
          </a:lstStyle>
          <a:p>
            <a:pPr lvl="0"/>
            <a:r>
              <a:rPr kumimoji="1" lang="ja-JP" altLang="en-US" dirty="0"/>
              <a:t>マスター テキストの書式設定</a:t>
            </a:r>
          </a:p>
        </p:txBody>
      </p:sp>
      <p:sp>
        <p:nvSpPr>
          <p:cNvPr id="9" name="テキスト プレースホルダー 7">
            <a:extLst>
              <a:ext uri="{FF2B5EF4-FFF2-40B4-BE49-F238E27FC236}">
                <a16:creationId xmlns:a16="http://schemas.microsoft.com/office/drawing/2014/main" id="{C4B17716-4C32-40B8-B764-748BC746A5F1}"/>
              </a:ext>
            </a:extLst>
          </p:cNvPr>
          <p:cNvSpPr>
            <a:spLocks noGrp="1"/>
          </p:cNvSpPr>
          <p:nvPr>
            <p:ph type="body" sz="quarter" idx="12" hasCustomPrompt="1"/>
          </p:nvPr>
        </p:nvSpPr>
        <p:spPr>
          <a:xfrm>
            <a:off x="6496051" y="1108075"/>
            <a:ext cx="2252662" cy="424732"/>
          </a:xfrm>
          <a:prstGeom prst="rect">
            <a:avLst/>
          </a:prstGeom>
        </p:spPr>
        <p:txBody>
          <a:bodyPr wrap="square" lIns="0" rIns="0">
            <a:spAutoFit/>
          </a:bodyPr>
          <a:lstStyle>
            <a:lvl1pPr marL="0" indent="0" algn="r">
              <a:buFontTx/>
              <a:buNone/>
              <a:defRPr sz="2400">
                <a:solidFill>
                  <a:schemeClr val="accent2"/>
                </a:solidFill>
              </a:defRPr>
            </a:lvl1pPr>
            <a:lvl2pPr>
              <a:buFontTx/>
              <a:buNone/>
              <a:defRPr sz="2400">
                <a:solidFill>
                  <a:schemeClr val="accent2"/>
                </a:solidFill>
              </a:defRPr>
            </a:lvl2pPr>
            <a:lvl3pPr>
              <a:buFontTx/>
              <a:buNone/>
              <a:defRPr sz="2400">
                <a:solidFill>
                  <a:schemeClr val="accent2"/>
                </a:solidFill>
              </a:defRPr>
            </a:lvl3pPr>
            <a:lvl4pPr marL="1371600" indent="0">
              <a:buFontTx/>
              <a:buNone/>
              <a:defRPr sz="2400">
                <a:solidFill>
                  <a:schemeClr val="accent2"/>
                </a:solidFill>
              </a:defRPr>
            </a:lvl4pPr>
            <a:lvl5pPr marL="1828800" indent="0">
              <a:buFontTx/>
              <a:buNone/>
              <a:defRPr sz="2400">
                <a:solidFill>
                  <a:schemeClr val="accent2"/>
                </a:solidFill>
              </a:defRPr>
            </a:lvl5pPr>
          </a:lstStyle>
          <a:p>
            <a:pPr lvl="0"/>
            <a:r>
              <a:rPr kumimoji="1" lang="ja-JP" altLang="en-US" dirty="0"/>
              <a:t>第〓章第〓節</a:t>
            </a:r>
          </a:p>
        </p:txBody>
      </p:sp>
      <p:sp>
        <p:nvSpPr>
          <p:cNvPr id="10" name="テキスト プレースホルダー 7">
            <a:extLst>
              <a:ext uri="{FF2B5EF4-FFF2-40B4-BE49-F238E27FC236}">
                <a16:creationId xmlns:a16="http://schemas.microsoft.com/office/drawing/2014/main" id="{EDCBAA65-C8FE-425D-B151-A76743B11424}"/>
              </a:ext>
            </a:extLst>
          </p:cNvPr>
          <p:cNvSpPr>
            <a:spLocks noGrp="1"/>
          </p:cNvSpPr>
          <p:nvPr>
            <p:ph type="body" sz="quarter" idx="13" hasCustomPrompt="1"/>
          </p:nvPr>
        </p:nvSpPr>
        <p:spPr>
          <a:xfrm>
            <a:off x="7739288" y="324000"/>
            <a:ext cx="1009424" cy="424732"/>
          </a:xfrm>
          <a:prstGeom prst="rect">
            <a:avLst/>
          </a:prstGeom>
        </p:spPr>
        <p:txBody>
          <a:bodyPr wrap="square" lIns="0" rIns="0">
            <a:spAutoFit/>
          </a:bodyPr>
          <a:lstStyle>
            <a:lvl1pPr marL="0" indent="0" algn="ctr">
              <a:buFontTx/>
              <a:buNone/>
              <a:defRPr sz="2400">
                <a:solidFill>
                  <a:schemeClr val="accent2"/>
                </a:solidFill>
                <a:latin typeface="Arial" panose="020B0604020202020204" pitchFamily="34" charset="0"/>
                <a:cs typeface="Arial" panose="020B0604020202020204" pitchFamily="34" charset="0"/>
              </a:defRPr>
            </a:lvl1pPr>
            <a:lvl2pPr>
              <a:buFontTx/>
              <a:buNone/>
              <a:defRPr sz="2400">
                <a:solidFill>
                  <a:schemeClr val="accent2"/>
                </a:solidFill>
              </a:defRPr>
            </a:lvl2pPr>
            <a:lvl3pPr>
              <a:buFontTx/>
              <a:buNone/>
              <a:defRPr sz="2400">
                <a:solidFill>
                  <a:schemeClr val="accent2"/>
                </a:solidFill>
              </a:defRPr>
            </a:lvl3pPr>
            <a:lvl4pPr marL="1371600" indent="0">
              <a:buFontTx/>
              <a:buNone/>
              <a:defRPr sz="2400">
                <a:solidFill>
                  <a:schemeClr val="accent2"/>
                </a:solidFill>
              </a:defRPr>
            </a:lvl4pPr>
            <a:lvl5pPr marL="1828800" indent="0">
              <a:buFontTx/>
              <a:buNone/>
              <a:defRPr sz="2400">
                <a:solidFill>
                  <a:schemeClr val="accent2"/>
                </a:solidFill>
              </a:defRPr>
            </a:lvl5pPr>
          </a:lstStyle>
          <a:p>
            <a:pPr lvl="0"/>
            <a:r>
              <a:rPr kumimoji="1" lang="en-US" altLang="ja-JP" dirty="0"/>
              <a:t>p.000</a:t>
            </a:r>
          </a:p>
        </p:txBody>
      </p:sp>
      <p:cxnSp>
        <p:nvCxnSpPr>
          <p:cNvPr id="7" name="直線コネクタ 6">
            <a:extLst>
              <a:ext uri="{FF2B5EF4-FFF2-40B4-BE49-F238E27FC236}">
                <a16:creationId xmlns:a16="http://schemas.microsoft.com/office/drawing/2014/main" id="{515BE422-7E5D-4E12-A437-1C94C43CF7B9}"/>
              </a:ext>
            </a:extLst>
          </p:cNvPr>
          <p:cNvCxnSpPr/>
          <p:nvPr userDrawn="1"/>
        </p:nvCxnSpPr>
        <p:spPr>
          <a:xfrm>
            <a:off x="-1" y="1663908"/>
            <a:ext cx="6840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5698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428371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01108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81774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70297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3915065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26832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860166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3966959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BA9F4-32D1-4843-8659-0BFC95AF5B03}" type="datetimeFigureOut">
              <a:rPr kumimoji="1" lang="ja-JP" altLang="en-US" smtClean="0"/>
              <a:t>2026/3/12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5509349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B6772886-E741-2995-5683-E77875E78E5F}"/>
              </a:ext>
            </a:extLst>
          </p:cNvPr>
          <p:cNvSpPr>
            <a:spLocks noGrp="1"/>
          </p:cNvSpPr>
          <p:nvPr>
            <p:ph type="ctrTitle"/>
          </p:nvPr>
        </p:nvSpPr>
        <p:spPr/>
        <p:txBody>
          <a:bodyPr/>
          <a:lstStyle/>
          <a:p>
            <a:r>
              <a:rPr lang="ja-JP" altLang="en-US" dirty="0">
                <a:solidFill>
                  <a:srgbClr val="FF0000"/>
                </a:solidFill>
              </a:rPr>
              <a:t>情報の</a:t>
            </a:r>
            <a:br>
              <a:rPr lang="en-US" altLang="ja-JP" dirty="0">
                <a:solidFill>
                  <a:srgbClr val="FF0000"/>
                </a:solidFill>
              </a:rPr>
            </a:br>
            <a:r>
              <a:rPr lang="ja-JP" altLang="en-US" dirty="0">
                <a:solidFill>
                  <a:srgbClr val="FF0000"/>
                </a:solidFill>
              </a:rPr>
              <a:t>デジタル化①</a:t>
            </a:r>
          </a:p>
        </p:txBody>
      </p:sp>
      <p:sp>
        <p:nvSpPr>
          <p:cNvPr id="7" name="字幕 6">
            <a:extLst>
              <a:ext uri="{FF2B5EF4-FFF2-40B4-BE49-F238E27FC236}">
                <a16:creationId xmlns:a16="http://schemas.microsoft.com/office/drawing/2014/main" id="{FDC080BC-C2EE-7136-4C0D-B1DAEEEA089F}"/>
              </a:ext>
            </a:extLst>
          </p:cNvPr>
          <p:cNvSpPr>
            <a:spLocks noGrp="1"/>
          </p:cNvSpPr>
          <p:nvPr>
            <p:ph type="subTitle" idx="1"/>
          </p:nvPr>
        </p:nvSpPr>
        <p:spPr/>
        <p:txBody>
          <a:bodyPr/>
          <a:lstStyle/>
          <a:p>
            <a:r>
              <a:rPr lang="ja-JP" altLang="en-US" dirty="0"/>
              <a:t>情報</a:t>
            </a:r>
            <a:r>
              <a:rPr lang="en-US" altLang="ja-JP" dirty="0"/>
              <a:t>Ⅰ</a:t>
            </a:r>
            <a:r>
              <a:rPr lang="ja-JP" altLang="en-US" dirty="0"/>
              <a:t>　Ｎｏ．０８</a:t>
            </a:r>
          </a:p>
        </p:txBody>
      </p:sp>
      <p:sp>
        <p:nvSpPr>
          <p:cNvPr id="2" name="テキスト ボックス 1">
            <a:extLst>
              <a:ext uri="{FF2B5EF4-FFF2-40B4-BE49-F238E27FC236}">
                <a16:creationId xmlns:a16="http://schemas.microsoft.com/office/drawing/2014/main" id="{8339B745-DB05-BA0E-A0A3-8E1E586FDC54}"/>
              </a:ext>
            </a:extLst>
          </p:cNvPr>
          <p:cNvSpPr txBox="1"/>
          <p:nvPr/>
        </p:nvSpPr>
        <p:spPr>
          <a:xfrm>
            <a:off x="869795" y="4888210"/>
            <a:ext cx="7588405" cy="461665"/>
          </a:xfrm>
          <a:prstGeom prst="rect">
            <a:avLst/>
          </a:prstGeom>
          <a:noFill/>
        </p:spPr>
        <p:txBody>
          <a:bodyPr wrap="square" rtlCol="0">
            <a:spAutoFit/>
          </a:bodyPr>
          <a:lstStyle/>
          <a:p>
            <a:r>
              <a:rPr kumimoji="1" lang="ja-JP" altLang="en-US" sz="2400" dirty="0"/>
              <a:t>コンピュータは情報や文字をどう扱っているのだろう？</a:t>
            </a:r>
          </a:p>
        </p:txBody>
      </p:sp>
    </p:spTree>
    <p:extLst>
      <p:ext uri="{BB962C8B-B14F-4D97-AF65-F5344CB8AC3E}">
        <p14:creationId xmlns:p14="http://schemas.microsoft.com/office/powerpoint/2010/main" val="3757310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8B54416-7D9D-BB3C-9AA0-C1B9CD79B2DF}"/>
              </a:ext>
            </a:extLst>
          </p:cNvPr>
          <p:cNvSpPr>
            <a:spLocks noGrp="1"/>
          </p:cNvSpPr>
          <p:nvPr>
            <p:ph type="title"/>
          </p:nvPr>
        </p:nvSpPr>
        <p:spPr/>
        <p:txBody>
          <a:bodyPr/>
          <a:lstStyle/>
          <a:p>
            <a:r>
              <a:rPr lang="ja-JP" altLang="en-US" dirty="0">
                <a:solidFill>
                  <a:srgbClr val="FF0000"/>
                </a:solidFill>
              </a:rPr>
              <a:t>情報量の単位は？</a:t>
            </a:r>
          </a:p>
        </p:txBody>
      </p:sp>
      <p:sp>
        <p:nvSpPr>
          <p:cNvPr id="2" name="吹き出し: 角を丸めた四角形 1">
            <a:extLst>
              <a:ext uri="{FF2B5EF4-FFF2-40B4-BE49-F238E27FC236}">
                <a16:creationId xmlns:a16="http://schemas.microsoft.com/office/drawing/2014/main" id="{69181842-78AC-4D03-DC11-35788D233A7C}"/>
              </a:ext>
            </a:extLst>
          </p:cNvPr>
          <p:cNvSpPr/>
          <p:nvPr/>
        </p:nvSpPr>
        <p:spPr>
          <a:xfrm>
            <a:off x="4984377" y="2474259"/>
            <a:ext cx="3621742" cy="1039906"/>
          </a:xfrm>
          <a:prstGeom prst="wedgeRoundRectCallout">
            <a:avLst>
              <a:gd name="adj1" fmla="val -51909"/>
              <a:gd name="adj2" fmla="val 71121"/>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dirty="0"/>
              <a:t>長さはｍ　重さはｇ</a:t>
            </a:r>
            <a:endParaRPr kumimoji="1" lang="en-US" altLang="ja-JP" sz="2400" dirty="0"/>
          </a:p>
          <a:p>
            <a:pPr algn="ctr"/>
            <a:r>
              <a:rPr lang="ja-JP" altLang="en-US" sz="2400" dirty="0"/>
              <a:t>データの量の単位は何？</a:t>
            </a:r>
            <a:endParaRPr kumimoji="1" lang="ja-JP" altLang="en-US" dirty="0"/>
          </a:p>
        </p:txBody>
      </p:sp>
    </p:spTree>
    <p:extLst>
      <p:ext uri="{BB962C8B-B14F-4D97-AF65-F5344CB8AC3E}">
        <p14:creationId xmlns:p14="http://schemas.microsoft.com/office/powerpoint/2010/main" val="2271682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1420B76C-E5E9-E6BB-53A5-55BE4BF61F0C}"/>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③情報量の単位</a:t>
            </a:r>
          </a:p>
        </p:txBody>
      </p:sp>
      <p:sp>
        <p:nvSpPr>
          <p:cNvPr id="8" name="コンテンツ プレースホルダー 7">
            <a:extLst>
              <a:ext uri="{FF2B5EF4-FFF2-40B4-BE49-F238E27FC236}">
                <a16:creationId xmlns:a16="http://schemas.microsoft.com/office/drawing/2014/main" id="{6C66695A-9000-50C4-25D6-8BE4D820D287}"/>
              </a:ext>
            </a:extLst>
          </p:cNvPr>
          <p:cNvSpPr>
            <a:spLocks noGrp="1"/>
          </p:cNvSpPr>
          <p:nvPr>
            <p:ph idx="4294967295"/>
          </p:nvPr>
        </p:nvSpPr>
        <p:spPr>
          <a:xfrm>
            <a:off x="510115" y="1914579"/>
            <a:ext cx="8508380" cy="5050998"/>
          </a:xfrm>
        </p:spPr>
        <p:txBody>
          <a:bodyPr>
            <a:normAutofit/>
          </a:bodyPr>
          <a:lstStyle/>
          <a:p>
            <a:pPr marL="0" indent="0">
              <a:buNone/>
            </a:pPr>
            <a:r>
              <a:rPr lang="ja-JP" altLang="en-US" dirty="0"/>
              <a:t>１）（　</a:t>
            </a:r>
            <a:r>
              <a:rPr lang="ja-JP" altLang="en-US" dirty="0">
                <a:solidFill>
                  <a:srgbClr val="FF0000"/>
                </a:solidFill>
              </a:rPr>
              <a:t>ｂｉｔ　・ビット　</a:t>
            </a:r>
            <a:r>
              <a:rPr lang="ja-JP" altLang="en-US" dirty="0"/>
              <a:t>）＝２進法１桁・情報量の最小単位</a:t>
            </a:r>
            <a:endParaRPr lang="en-US" altLang="ja-JP" dirty="0"/>
          </a:p>
          <a:p>
            <a:pPr marL="0" indent="0">
              <a:buNone/>
            </a:pPr>
            <a:r>
              <a:rPr lang="ja-JP" altLang="en-US" dirty="0"/>
              <a:t>　・１ｂｉｔ（２進法１桁）で　　　　　　の（　</a:t>
            </a:r>
            <a:r>
              <a:rPr lang="ja-JP" altLang="en-US" dirty="0">
                <a:solidFill>
                  <a:srgbClr val="FF0000"/>
                </a:solidFill>
              </a:rPr>
              <a:t>２</a:t>
            </a:r>
            <a:r>
              <a:rPr lang="ja-JP" altLang="en-US" dirty="0"/>
              <a:t>　）通り（個）</a:t>
            </a:r>
            <a:endParaRPr lang="en-US" altLang="ja-JP" dirty="0"/>
          </a:p>
          <a:p>
            <a:pPr marL="0" indent="0">
              <a:buNone/>
            </a:pPr>
            <a:r>
              <a:rPr lang="ja-JP" altLang="en-US" dirty="0"/>
              <a:t>　・２ｂｉｔ（２進法２桁）で　　　　　　　　　　　の４通り（個）</a:t>
            </a:r>
            <a:endParaRPr lang="en-US" altLang="ja-JP" dirty="0"/>
          </a:p>
          <a:p>
            <a:pPr marL="0" indent="0">
              <a:buNone/>
            </a:pPr>
            <a:r>
              <a:rPr lang="ja-JP" altLang="en-US" dirty="0"/>
              <a:t>　・３ｂｉｔ（２進法３桁）で　２</a:t>
            </a:r>
            <a:r>
              <a:rPr lang="ja-JP" altLang="en-US" baseline="30000" dirty="0"/>
              <a:t>３</a:t>
            </a:r>
            <a:r>
              <a:rPr lang="ja-JP" altLang="en-US" dirty="0"/>
              <a:t>＝８通り（個）</a:t>
            </a:r>
            <a:endParaRPr lang="en-US" altLang="ja-JP" dirty="0"/>
          </a:p>
          <a:p>
            <a:pPr marL="0" indent="0">
              <a:buNone/>
            </a:pPr>
            <a:r>
              <a:rPr lang="ja-JP" altLang="en-US" dirty="0"/>
              <a:t>　　　</a:t>
            </a:r>
            <a:endParaRPr lang="en-US" altLang="ja-JP" dirty="0"/>
          </a:p>
          <a:p>
            <a:pPr marL="0" indent="0">
              <a:buNone/>
            </a:pPr>
            <a:r>
              <a:rPr lang="ja-JP" altLang="en-US" dirty="0"/>
              <a:t>　・８ｂｉｔ（２進法８桁）なら</a:t>
            </a:r>
            <a:endParaRPr lang="en-US" altLang="ja-JP" dirty="0"/>
          </a:p>
          <a:p>
            <a:pPr marL="0" indent="0">
              <a:buNone/>
            </a:pPr>
            <a:r>
              <a:rPr lang="ja-JP" altLang="en-US" dirty="0"/>
              <a:t>　　　　　　　　　　　　　　　　　　　　　･･･</a:t>
            </a:r>
            <a:endParaRPr lang="en-US" altLang="ja-JP" dirty="0"/>
          </a:p>
          <a:p>
            <a:pPr marL="0" indent="0">
              <a:buNone/>
            </a:pPr>
            <a:r>
              <a:rPr lang="ja-JP" altLang="en-US" dirty="0"/>
              <a:t>　　　　２</a:t>
            </a:r>
            <a:r>
              <a:rPr lang="ja-JP" altLang="en-US" baseline="30000" dirty="0"/>
              <a:t>８ </a:t>
            </a:r>
            <a:r>
              <a:rPr lang="ja-JP" altLang="en-US" dirty="0"/>
              <a:t>＝（　</a:t>
            </a:r>
            <a:r>
              <a:rPr lang="ja-JP" altLang="en-US" dirty="0">
                <a:solidFill>
                  <a:srgbClr val="FF0000"/>
                </a:solidFill>
              </a:rPr>
              <a:t>２５６　</a:t>
            </a:r>
            <a:r>
              <a:rPr lang="ja-JP" altLang="en-US" dirty="0"/>
              <a:t>）通り（個）の状態を表せる</a:t>
            </a:r>
          </a:p>
        </p:txBody>
      </p:sp>
      <p:graphicFrame>
        <p:nvGraphicFramePr>
          <p:cNvPr id="2" name="表 1">
            <a:extLst>
              <a:ext uri="{FF2B5EF4-FFF2-40B4-BE49-F238E27FC236}">
                <a16:creationId xmlns:a16="http://schemas.microsoft.com/office/drawing/2014/main" id="{F539CCEE-E699-4C64-919E-B59D602510A1}"/>
              </a:ext>
            </a:extLst>
          </p:cNvPr>
          <p:cNvGraphicFramePr>
            <a:graphicFrameLocks noGrp="1"/>
          </p:cNvGraphicFramePr>
          <p:nvPr>
            <p:extLst>
              <p:ext uri="{D42A27DB-BD31-4B8C-83A1-F6EECF244321}">
                <p14:modId xmlns:p14="http://schemas.microsoft.com/office/powerpoint/2010/main" val="1755340914"/>
              </p:ext>
            </p:extLst>
          </p:nvPr>
        </p:nvGraphicFramePr>
        <p:xfrm>
          <a:off x="4101408" y="2408472"/>
          <a:ext cx="941184" cy="457200"/>
        </p:xfrm>
        <a:graphic>
          <a:graphicData uri="http://schemas.openxmlformats.org/drawingml/2006/table">
            <a:tbl>
              <a:tblPr firstRow="1" bandRow="1">
                <a:tableStyleId>{5940675A-B579-460E-94D1-54222C63F5DA}</a:tableStyleId>
              </a:tblPr>
              <a:tblGrid>
                <a:gridCol w="497486">
                  <a:extLst>
                    <a:ext uri="{9D8B030D-6E8A-4147-A177-3AD203B41FA5}">
                      <a16:colId xmlns:a16="http://schemas.microsoft.com/office/drawing/2014/main" val="1787907207"/>
                    </a:ext>
                  </a:extLst>
                </a:gridCol>
                <a:gridCol w="443698">
                  <a:extLst>
                    <a:ext uri="{9D8B030D-6E8A-4147-A177-3AD203B41FA5}">
                      <a16:colId xmlns:a16="http://schemas.microsoft.com/office/drawing/2014/main" val="4115675147"/>
                    </a:ext>
                  </a:extLst>
                </a:gridCol>
              </a:tblGrid>
              <a:tr h="370840">
                <a:tc>
                  <a:txBody>
                    <a:bodyPr/>
                    <a:lstStyle/>
                    <a:p>
                      <a:pPr algn="ctr"/>
                      <a:r>
                        <a:rPr kumimoji="1" lang="ja-JP" altLang="en-US" sz="2400" dirty="0"/>
                        <a:t>０</a:t>
                      </a:r>
                    </a:p>
                  </a:txBody>
                  <a:tcPr/>
                </a:tc>
                <a:tc>
                  <a:txBody>
                    <a:bodyPr/>
                    <a:lstStyle/>
                    <a:p>
                      <a:pPr algn="ctr"/>
                      <a:r>
                        <a:rPr kumimoji="1" lang="ja-JP" altLang="en-US" sz="2400" dirty="0"/>
                        <a:t>１</a:t>
                      </a:r>
                    </a:p>
                  </a:txBody>
                  <a:tcPr/>
                </a:tc>
                <a:extLst>
                  <a:ext uri="{0D108BD9-81ED-4DB2-BD59-A6C34878D82A}">
                    <a16:rowId xmlns:a16="http://schemas.microsoft.com/office/drawing/2014/main" val="1801306195"/>
                  </a:ext>
                </a:extLst>
              </a:tr>
            </a:tbl>
          </a:graphicData>
        </a:graphic>
      </p:graphicFrame>
      <p:graphicFrame>
        <p:nvGraphicFramePr>
          <p:cNvPr id="3" name="表 2">
            <a:extLst>
              <a:ext uri="{FF2B5EF4-FFF2-40B4-BE49-F238E27FC236}">
                <a16:creationId xmlns:a16="http://schemas.microsoft.com/office/drawing/2014/main" id="{0747FEA6-6423-0776-7C3E-8D9DF92FA6B8}"/>
              </a:ext>
            </a:extLst>
          </p:cNvPr>
          <p:cNvGraphicFramePr>
            <a:graphicFrameLocks noGrp="1"/>
          </p:cNvGraphicFramePr>
          <p:nvPr>
            <p:extLst>
              <p:ext uri="{D42A27DB-BD31-4B8C-83A1-F6EECF244321}">
                <p14:modId xmlns:p14="http://schemas.microsoft.com/office/powerpoint/2010/main" val="4089172659"/>
              </p:ext>
            </p:extLst>
          </p:nvPr>
        </p:nvGraphicFramePr>
        <p:xfrm>
          <a:off x="4101408" y="2938296"/>
          <a:ext cx="2142946" cy="457200"/>
        </p:xfrm>
        <a:graphic>
          <a:graphicData uri="http://schemas.openxmlformats.org/drawingml/2006/table">
            <a:tbl>
              <a:tblPr firstRow="1" bandRow="1">
                <a:tableStyleId>{5940675A-B579-460E-94D1-54222C63F5DA}</a:tableStyleId>
              </a:tblPr>
              <a:tblGrid>
                <a:gridCol w="542310">
                  <a:extLst>
                    <a:ext uri="{9D8B030D-6E8A-4147-A177-3AD203B41FA5}">
                      <a16:colId xmlns:a16="http://schemas.microsoft.com/office/drawing/2014/main" val="1787907207"/>
                    </a:ext>
                  </a:extLst>
                </a:gridCol>
                <a:gridCol w="560680">
                  <a:extLst>
                    <a:ext uri="{9D8B030D-6E8A-4147-A177-3AD203B41FA5}">
                      <a16:colId xmlns:a16="http://schemas.microsoft.com/office/drawing/2014/main" val="4115675147"/>
                    </a:ext>
                  </a:extLst>
                </a:gridCol>
                <a:gridCol w="519978">
                  <a:extLst>
                    <a:ext uri="{9D8B030D-6E8A-4147-A177-3AD203B41FA5}">
                      <a16:colId xmlns:a16="http://schemas.microsoft.com/office/drawing/2014/main" val="659575637"/>
                    </a:ext>
                  </a:extLst>
                </a:gridCol>
                <a:gridCol w="519978">
                  <a:extLst>
                    <a:ext uri="{9D8B030D-6E8A-4147-A177-3AD203B41FA5}">
                      <a16:colId xmlns:a16="http://schemas.microsoft.com/office/drawing/2014/main" val="2797766207"/>
                    </a:ext>
                  </a:extLst>
                </a:gridCol>
              </a:tblGrid>
              <a:tr h="370840">
                <a:tc>
                  <a:txBody>
                    <a:bodyPr/>
                    <a:lstStyle/>
                    <a:p>
                      <a:pPr algn="ctr"/>
                      <a:r>
                        <a:rPr kumimoji="1" lang="en-US" altLang="ja-JP" sz="2400" dirty="0"/>
                        <a:t>00</a:t>
                      </a:r>
                      <a:endParaRPr kumimoji="1" lang="ja-JP" altLang="en-US" sz="2400" dirty="0"/>
                    </a:p>
                  </a:txBody>
                  <a:tcPr/>
                </a:tc>
                <a:tc>
                  <a:txBody>
                    <a:bodyPr/>
                    <a:lstStyle/>
                    <a:p>
                      <a:pPr algn="ctr"/>
                      <a:r>
                        <a:rPr kumimoji="1" lang="en-US" altLang="ja-JP" sz="2400" dirty="0"/>
                        <a:t>01</a:t>
                      </a:r>
                      <a:endParaRPr kumimoji="1" lang="ja-JP" altLang="en-US" sz="2400" dirty="0"/>
                    </a:p>
                  </a:txBody>
                  <a:tcPr/>
                </a:tc>
                <a:tc>
                  <a:txBody>
                    <a:bodyPr/>
                    <a:lstStyle/>
                    <a:p>
                      <a:pPr algn="ctr"/>
                      <a:r>
                        <a:rPr kumimoji="1" lang="en-US" altLang="ja-JP" sz="2400" dirty="0"/>
                        <a:t>10</a:t>
                      </a:r>
                      <a:endParaRPr kumimoji="1" lang="ja-JP" altLang="en-US" sz="2400" dirty="0"/>
                    </a:p>
                  </a:txBody>
                  <a:tcPr/>
                </a:tc>
                <a:tc>
                  <a:txBody>
                    <a:bodyPr/>
                    <a:lstStyle/>
                    <a:p>
                      <a:pPr algn="ctr"/>
                      <a:r>
                        <a:rPr kumimoji="1" lang="en-US" altLang="ja-JP" sz="2400" dirty="0"/>
                        <a:t>11</a:t>
                      </a:r>
                      <a:endParaRPr kumimoji="1" lang="ja-JP" altLang="en-US" sz="2400" dirty="0"/>
                    </a:p>
                  </a:txBody>
                  <a:tcPr/>
                </a:tc>
                <a:extLst>
                  <a:ext uri="{0D108BD9-81ED-4DB2-BD59-A6C34878D82A}">
                    <a16:rowId xmlns:a16="http://schemas.microsoft.com/office/drawing/2014/main" val="1801306195"/>
                  </a:ext>
                </a:extLst>
              </a:tr>
            </a:tbl>
          </a:graphicData>
        </a:graphic>
      </p:graphicFrame>
      <p:graphicFrame>
        <p:nvGraphicFramePr>
          <p:cNvPr id="4" name="表 3">
            <a:extLst>
              <a:ext uri="{FF2B5EF4-FFF2-40B4-BE49-F238E27FC236}">
                <a16:creationId xmlns:a16="http://schemas.microsoft.com/office/drawing/2014/main" id="{A908735F-6FD9-1DB3-E368-A182FAB68A04}"/>
              </a:ext>
            </a:extLst>
          </p:cNvPr>
          <p:cNvGraphicFramePr>
            <a:graphicFrameLocks noGrp="1"/>
          </p:cNvGraphicFramePr>
          <p:nvPr>
            <p:extLst>
              <p:ext uri="{D42A27DB-BD31-4B8C-83A1-F6EECF244321}">
                <p14:modId xmlns:p14="http://schemas.microsoft.com/office/powerpoint/2010/main" val="2129811946"/>
              </p:ext>
            </p:extLst>
          </p:nvPr>
        </p:nvGraphicFramePr>
        <p:xfrm>
          <a:off x="2442938" y="3962013"/>
          <a:ext cx="6405227" cy="457200"/>
        </p:xfrm>
        <a:graphic>
          <a:graphicData uri="http://schemas.openxmlformats.org/drawingml/2006/table">
            <a:tbl>
              <a:tblPr firstRow="1" bandRow="1">
                <a:tableStyleId>{5940675A-B579-460E-94D1-54222C63F5DA}</a:tableStyleId>
              </a:tblPr>
              <a:tblGrid>
                <a:gridCol w="822579">
                  <a:extLst>
                    <a:ext uri="{9D8B030D-6E8A-4147-A177-3AD203B41FA5}">
                      <a16:colId xmlns:a16="http://schemas.microsoft.com/office/drawing/2014/main" val="1787907207"/>
                    </a:ext>
                  </a:extLst>
                </a:gridCol>
                <a:gridCol w="850442">
                  <a:extLst>
                    <a:ext uri="{9D8B030D-6E8A-4147-A177-3AD203B41FA5}">
                      <a16:colId xmlns:a16="http://schemas.microsoft.com/office/drawing/2014/main" val="4115675147"/>
                    </a:ext>
                  </a:extLst>
                </a:gridCol>
                <a:gridCol w="788701">
                  <a:extLst>
                    <a:ext uri="{9D8B030D-6E8A-4147-A177-3AD203B41FA5}">
                      <a16:colId xmlns:a16="http://schemas.microsoft.com/office/drawing/2014/main" val="659575637"/>
                    </a:ext>
                  </a:extLst>
                </a:gridCol>
                <a:gridCol w="788701">
                  <a:extLst>
                    <a:ext uri="{9D8B030D-6E8A-4147-A177-3AD203B41FA5}">
                      <a16:colId xmlns:a16="http://schemas.microsoft.com/office/drawing/2014/main" val="2797766207"/>
                    </a:ext>
                  </a:extLst>
                </a:gridCol>
                <a:gridCol w="788701">
                  <a:extLst>
                    <a:ext uri="{9D8B030D-6E8A-4147-A177-3AD203B41FA5}">
                      <a16:colId xmlns:a16="http://schemas.microsoft.com/office/drawing/2014/main" val="3415674181"/>
                    </a:ext>
                  </a:extLst>
                </a:gridCol>
                <a:gridCol w="788701">
                  <a:extLst>
                    <a:ext uri="{9D8B030D-6E8A-4147-A177-3AD203B41FA5}">
                      <a16:colId xmlns:a16="http://schemas.microsoft.com/office/drawing/2014/main" val="2981445138"/>
                    </a:ext>
                  </a:extLst>
                </a:gridCol>
                <a:gridCol w="788701">
                  <a:extLst>
                    <a:ext uri="{9D8B030D-6E8A-4147-A177-3AD203B41FA5}">
                      <a16:colId xmlns:a16="http://schemas.microsoft.com/office/drawing/2014/main" val="4042974530"/>
                    </a:ext>
                  </a:extLst>
                </a:gridCol>
                <a:gridCol w="788701">
                  <a:extLst>
                    <a:ext uri="{9D8B030D-6E8A-4147-A177-3AD203B41FA5}">
                      <a16:colId xmlns:a16="http://schemas.microsoft.com/office/drawing/2014/main" val="3174942989"/>
                    </a:ext>
                  </a:extLst>
                </a:gridCol>
              </a:tblGrid>
              <a:tr h="370840">
                <a:tc>
                  <a:txBody>
                    <a:bodyPr/>
                    <a:lstStyle/>
                    <a:p>
                      <a:pPr algn="ctr"/>
                      <a:r>
                        <a:rPr kumimoji="1" lang="en-US" altLang="ja-JP" sz="2400" dirty="0"/>
                        <a:t>000</a:t>
                      </a:r>
                      <a:endParaRPr kumimoji="1" lang="ja-JP" altLang="en-US" sz="2400" dirty="0"/>
                    </a:p>
                  </a:txBody>
                  <a:tcPr/>
                </a:tc>
                <a:tc>
                  <a:txBody>
                    <a:bodyPr/>
                    <a:lstStyle/>
                    <a:p>
                      <a:pPr algn="ctr"/>
                      <a:r>
                        <a:rPr kumimoji="1" lang="en-US" altLang="ja-JP" sz="2400" dirty="0"/>
                        <a:t>001</a:t>
                      </a:r>
                      <a:endParaRPr kumimoji="1" lang="ja-JP" altLang="en-US" sz="2400" dirty="0"/>
                    </a:p>
                  </a:txBody>
                  <a:tcPr/>
                </a:tc>
                <a:tc>
                  <a:txBody>
                    <a:bodyPr/>
                    <a:lstStyle/>
                    <a:p>
                      <a:pPr algn="ctr"/>
                      <a:r>
                        <a:rPr kumimoji="1" lang="en-US" altLang="ja-JP" sz="2400" dirty="0"/>
                        <a:t>010</a:t>
                      </a:r>
                      <a:endParaRPr kumimoji="1" lang="ja-JP" altLang="en-US" sz="2400" dirty="0"/>
                    </a:p>
                  </a:txBody>
                  <a:tcPr/>
                </a:tc>
                <a:tc>
                  <a:txBody>
                    <a:bodyPr/>
                    <a:lstStyle/>
                    <a:p>
                      <a:pPr algn="ctr"/>
                      <a:r>
                        <a:rPr kumimoji="1" lang="en-US" altLang="ja-JP" sz="2400" dirty="0"/>
                        <a:t>011</a:t>
                      </a:r>
                      <a:endParaRPr kumimoji="1" lang="ja-JP" altLang="en-US" sz="2400" dirty="0"/>
                    </a:p>
                  </a:txBody>
                  <a:tcPr/>
                </a:tc>
                <a:tc>
                  <a:txBody>
                    <a:bodyPr/>
                    <a:lstStyle/>
                    <a:p>
                      <a:pPr algn="ctr"/>
                      <a:r>
                        <a:rPr kumimoji="1" lang="en-US" altLang="ja-JP" sz="2400" dirty="0"/>
                        <a:t>100</a:t>
                      </a:r>
                      <a:endParaRPr kumimoji="1" lang="ja-JP" altLang="en-US" sz="2400" dirty="0"/>
                    </a:p>
                  </a:txBody>
                  <a:tcPr/>
                </a:tc>
                <a:tc>
                  <a:txBody>
                    <a:bodyPr/>
                    <a:lstStyle/>
                    <a:p>
                      <a:pPr algn="ctr"/>
                      <a:r>
                        <a:rPr kumimoji="1" lang="en-US" altLang="ja-JP" sz="2400" dirty="0"/>
                        <a:t>101</a:t>
                      </a:r>
                      <a:endParaRPr kumimoji="1" lang="ja-JP" altLang="en-US" sz="2400" dirty="0"/>
                    </a:p>
                  </a:txBody>
                  <a:tcPr/>
                </a:tc>
                <a:tc>
                  <a:txBody>
                    <a:bodyPr/>
                    <a:lstStyle/>
                    <a:p>
                      <a:pPr algn="ctr"/>
                      <a:r>
                        <a:rPr kumimoji="1" lang="en-US" altLang="ja-JP" sz="2400" dirty="0"/>
                        <a:t>110</a:t>
                      </a:r>
                      <a:endParaRPr kumimoji="1" lang="ja-JP" altLang="en-US" sz="2400" dirty="0"/>
                    </a:p>
                  </a:txBody>
                  <a:tcPr/>
                </a:tc>
                <a:tc>
                  <a:txBody>
                    <a:bodyPr/>
                    <a:lstStyle/>
                    <a:p>
                      <a:pPr algn="ctr"/>
                      <a:r>
                        <a:rPr kumimoji="1" lang="en-US" altLang="ja-JP" sz="2400" dirty="0"/>
                        <a:t>111</a:t>
                      </a:r>
                      <a:endParaRPr kumimoji="1" lang="ja-JP" altLang="en-US" sz="2400" dirty="0"/>
                    </a:p>
                  </a:txBody>
                  <a:tcPr/>
                </a:tc>
                <a:extLst>
                  <a:ext uri="{0D108BD9-81ED-4DB2-BD59-A6C34878D82A}">
                    <a16:rowId xmlns:a16="http://schemas.microsoft.com/office/drawing/2014/main" val="1801306195"/>
                  </a:ext>
                </a:extLst>
              </a:tr>
            </a:tbl>
          </a:graphicData>
        </a:graphic>
      </p:graphicFrame>
      <p:graphicFrame>
        <p:nvGraphicFramePr>
          <p:cNvPr id="5" name="表 4">
            <a:extLst>
              <a:ext uri="{FF2B5EF4-FFF2-40B4-BE49-F238E27FC236}">
                <a16:creationId xmlns:a16="http://schemas.microsoft.com/office/drawing/2014/main" id="{DAF57DC3-BBC5-C258-0AE1-843E40062629}"/>
              </a:ext>
            </a:extLst>
          </p:cNvPr>
          <p:cNvGraphicFramePr>
            <a:graphicFrameLocks noGrp="1"/>
          </p:cNvGraphicFramePr>
          <p:nvPr>
            <p:extLst>
              <p:ext uri="{D42A27DB-BD31-4B8C-83A1-F6EECF244321}">
                <p14:modId xmlns:p14="http://schemas.microsoft.com/office/powerpoint/2010/main" val="3060819674"/>
              </p:ext>
            </p:extLst>
          </p:nvPr>
        </p:nvGraphicFramePr>
        <p:xfrm>
          <a:off x="1082516" y="4985730"/>
          <a:ext cx="4504709" cy="457200"/>
        </p:xfrm>
        <a:graphic>
          <a:graphicData uri="http://schemas.openxmlformats.org/drawingml/2006/table">
            <a:tbl>
              <a:tblPr firstRow="1" bandRow="1">
                <a:tableStyleId>{5940675A-B579-460E-94D1-54222C63F5DA}</a:tableStyleId>
              </a:tblPr>
              <a:tblGrid>
                <a:gridCol w="1526584">
                  <a:extLst>
                    <a:ext uri="{9D8B030D-6E8A-4147-A177-3AD203B41FA5}">
                      <a16:colId xmlns:a16="http://schemas.microsoft.com/office/drawing/2014/main" val="1787907207"/>
                    </a:ext>
                  </a:extLst>
                </a:gridCol>
                <a:gridCol w="1534876">
                  <a:extLst>
                    <a:ext uri="{9D8B030D-6E8A-4147-A177-3AD203B41FA5}">
                      <a16:colId xmlns:a16="http://schemas.microsoft.com/office/drawing/2014/main" val="4115675147"/>
                    </a:ext>
                  </a:extLst>
                </a:gridCol>
                <a:gridCol w="1443249">
                  <a:extLst>
                    <a:ext uri="{9D8B030D-6E8A-4147-A177-3AD203B41FA5}">
                      <a16:colId xmlns:a16="http://schemas.microsoft.com/office/drawing/2014/main" val="2750504875"/>
                    </a:ext>
                  </a:extLst>
                </a:gridCol>
              </a:tblGrid>
              <a:tr h="370840">
                <a:tc>
                  <a:txBody>
                    <a:bodyPr/>
                    <a:lstStyle/>
                    <a:p>
                      <a:pPr algn="ctr"/>
                      <a:r>
                        <a:rPr kumimoji="1" lang="en-US" altLang="ja-JP" sz="2400" dirty="0"/>
                        <a:t>00000000</a:t>
                      </a:r>
                      <a:endParaRPr kumimoji="1" lang="ja-JP" altLang="en-US" sz="2400" dirty="0"/>
                    </a:p>
                  </a:txBody>
                  <a:tcPr/>
                </a:tc>
                <a:tc>
                  <a:txBody>
                    <a:bodyPr/>
                    <a:lstStyle/>
                    <a:p>
                      <a:pPr algn="ctr"/>
                      <a:r>
                        <a:rPr kumimoji="1" lang="en-US" altLang="ja-JP" sz="2400" dirty="0"/>
                        <a:t>00000001</a:t>
                      </a:r>
                      <a:endParaRPr kumimoji="1" lang="ja-JP" altLang="en-US" sz="2400" dirty="0"/>
                    </a:p>
                  </a:txBody>
                  <a:tcPr/>
                </a:tc>
                <a:tc>
                  <a:txBody>
                    <a:bodyPr/>
                    <a:lstStyle/>
                    <a:p>
                      <a:pPr algn="ctr"/>
                      <a:r>
                        <a:rPr kumimoji="1" lang="en-US" altLang="ja-JP" sz="2400" dirty="0"/>
                        <a:t>00000010</a:t>
                      </a:r>
                      <a:endParaRPr kumimoji="1" lang="ja-JP" altLang="en-US" sz="2400" dirty="0"/>
                    </a:p>
                  </a:txBody>
                  <a:tcPr/>
                </a:tc>
                <a:extLst>
                  <a:ext uri="{0D108BD9-81ED-4DB2-BD59-A6C34878D82A}">
                    <a16:rowId xmlns:a16="http://schemas.microsoft.com/office/drawing/2014/main" val="1801306195"/>
                  </a:ext>
                </a:extLst>
              </a:tr>
            </a:tbl>
          </a:graphicData>
        </a:graphic>
      </p:graphicFrame>
      <p:graphicFrame>
        <p:nvGraphicFramePr>
          <p:cNvPr id="6" name="表 5">
            <a:extLst>
              <a:ext uri="{FF2B5EF4-FFF2-40B4-BE49-F238E27FC236}">
                <a16:creationId xmlns:a16="http://schemas.microsoft.com/office/drawing/2014/main" id="{6873F91E-A9DC-D8EB-AC66-5EF732BF2FF5}"/>
              </a:ext>
            </a:extLst>
          </p:cNvPr>
          <p:cNvGraphicFramePr>
            <a:graphicFrameLocks noGrp="1"/>
          </p:cNvGraphicFramePr>
          <p:nvPr>
            <p:extLst>
              <p:ext uri="{D42A27DB-BD31-4B8C-83A1-F6EECF244321}">
                <p14:modId xmlns:p14="http://schemas.microsoft.com/office/powerpoint/2010/main" val="2055374292"/>
              </p:ext>
            </p:extLst>
          </p:nvPr>
        </p:nvGraphicFramePr>
        <p:xfrm>
          <a:off x="6082540" y="4990019"/>
          <a:ext cx="3061460" cy="457200"/>
        </p:xfrm>
        <a:graphic>
          <a:graphicData uri="http://schemas.openxmlformats.org/drawingml/2006/table">
            <a:tbl>
              <a:tblPr firstRow="1" bandRow="1">
                <a:tableStyleId>{5940675A-B579-460E-94D1-54222C63F5DA}</a:tableStyleId>
              </a:tblPr>
              <a:tblGrid>
                <a:gridCol w="1526584">
                  <a:extLst>
                    <a:ext uri="{9D8B030D-6E8A-4147-A177-3AD203B41FA5}">
                      <a16:colId xmlns:a16="http://schemas.microsoft.com/office/drawing/2014/main" val="1787907207"/>
                    </a:ext>
                  </a:extLst>
                </a:gridCol>
                <a:gridCol w="1534876">
                  <a:extLst>
                    <a:ext uri="{9D8B030D-6E8A-4147-A177-3AD203B41FA5}">
                      <a16:colId xmlns:a16="http://schemas.microsoft.com/office/drawing/2014/main" val="4115675147"/>
                    </a:ext>
                  </a:extLst>
                </a:gridCol>
              </a:tblGrid>
              <a:tr h="370840">
                <a:tc>
                  <a:txBody>
                    <a:bodyPr/>
                    <a:lstStyle/>
                    <a:p>
                      <a:pPr algn="ctr"/>
                      <a:r>
                        <a:rPr kumimoji="1" lang="en-US" altLang="ja-JP" sz="2400" dirty="0"/>
                        <a:t>11111110</a:t>
                      </a:r>
                      <a:endParaRPr kumimoji="1" lang="ja-JP" altLang="en-US" sz="2400" dirty="0"/>
                    </a:p>
                  </a:txBody>
                  <a:tcPr/>
                </a:tc>
                <a:tc>
                  <a:txBody>
                    <a:bodyPr/>
                    <a:lstStyle/>
                    <a:p>
                      <a:pPr algn="ctr"/>
                      <a:r>
                        <a:rPr kumimoji="1" lang="en-US" altLang="ja-JP" sz="2400" dirty="0"/>
                        <a:t>11111111</a:t>
                      </a:r>
                      <a:endParaRPr kumimoji="1" lang="ja-JP" altLang="en-US" sz="2400" dirty="0"/>
                    </a:p>
                  </a:txBody>
                  <a:tcPr/>
                </a:tc>
                <a:extLst>
                  <a:ext uri="{0D108BD9-81ED-4DB2-BD59-A6C34878D82A}">
                    <a16:rowId xmlns:a16="http://schemas.microsoft.com/office/drawing/2014/main" val="1801306195"/>
                  </a:ext>
                </a:extLst>
              </a:tr>
            </a:tbl>
          </a:graphicData>
        </a:graphic>
      </p:graphicFrame>
    </p:spTree>
    <p:extLst>
      <p:ext uri="{BB962C8B-B14F-4D97-AF65-F5344CB8AC3E}">
        <p14:creationId xmlns:p14="http://schemas.microsoft.com/office/powerpoint/2010/main" val="866045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980981-59E4-412E-57E3-F6753B11DF26}"/>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②</a:t>
            </a:r>
          </a:p>
        </p:txBody>
      </p:sp>
      <p:sp>
        <p:nvSpPr>
          <p:cNvPr id="3" name="コンテンツ プレースホルダー 2">
            <a:extLst>
              <a:ext uri="{FF2B5EF4-FFF2-40B4-BE49-F238E27FC236}">
                <a16:creationId xmlns:a16="http://schemas.microsoft.com/office/drawing/2014/main" id="{3ADCDFFD-68EF-E458-7D28-633E89B2A83E}"/>
              </a:ext>
            </a:extLst>
          </p:cNvPr>
          <p:cNvSpPr>
            <a:spLocks noGrp="1"/>
          </p:cNvSpPr>
          <p:nvPr>
            <p:ph idx="1"/>
          </p:nvPr>
        </p:nvSpPr>
        <p:spPr>
          <a:xfrm>
            <a:off x="628649" y="1538753"/>
            <a:ext cx="8371915" cy="3571129"/>
          </a:xfrm>
        </p:spPr>
        <p:txBody>
          <a:bodyPr>
            <a:normAutofit/>
          </a:bodyPr>
          <a:lstStyle/>
          <a:p>
            <a:pPr marL="0" indent="0">
              <a:buNone/>
            </a:pPr>
            <a:r>
              <a:rPr lang="ja-JP" altLang="en-US" dirty="0"/>
              <a:t>②次の情報量を表すには何</a:t>
            </a:r>
            <a:r>
              <a:rPr lang="en-US" altLang="ja-JP" dirty="0"/>
              <a:t>bit</a:t>
            </a:r>
            <a:r>
              <a:rPr lang="ja-JP" altLang="en-US" dirty="0"/>
              <a:t>必要？</a:t>
            </a:r>
            <a:endParaRPr lang="en-US" altLang="ja-JP" dirty="0"/>
          </a:p>
          <a:p>
            <a:pPr marL="0" indent="0">
              <a:buNone/>
            </a:pPr>
            <a:r>
              <a:rPr lang="ja-JP" altLang="en-US" dirty="0"/>
              <a:t>１）中</a:t>
            </a:r>
            <a:r>
              <a:rPr lang="en-US" altLang="ja-JP" dirty="0"/>
              <a:t>1</a:t>
            </a:r>
            <a:r>
              <a:rPr lang="ja-JP" altLang="en-US" dirty="0"/>
              <a:t>～高</a:t>
            </a:r>
            <a:r>
              <a:rPr lang="en-US" altLang="ja-JP" dirty="0"/>
              <a:t>3</a:t>
            </a:r>
            <a:r>
              <a:rPr lang="ja-JP" altLang="en-US" dirty="0"/>
              <a:t>までの学年＝６通り（個）→（　　）</a:t>
            </a:r>
            <a:r>
              <a:rPr lang="en-US" altLang="ja-JP" dirty="0"/>
              <a:t>bit</a:t>
            </a:r>
            <a:r>
              <a:rPr lang="ja-JP" altLang="en-US" dirty="0"/>
              <a:t>必要</a:t>
            </a:r>
            <a:endParaRPr lang="en-US" altLang="ja-JP" dirty="0"/>
          </a:p>
          <a:p>
            <a:pPr marL="0" indent="0">
              <a:buNone/>
            </a:pPr>
            <a:r>
              <a:rPr lang="ja-JP" altLang="en-US" dirty="0"/>
              <a:t>　　</a:t>
            </a:r>
            <a:r>
              <a:rPr lang="ja-JP" altLang="en-US" sz="2400" dirty="0">
                <a:solidFill>
                  <a:srgbClr val="0070C0"/>
                </a:solidFill>
              </a:rPr>
              <a:t>ヒント：</a:t>
            </a:r>
            <a:r>
              <a:rPr lang="en-US" altLang="ja-JP" sz="2400" dirty="0">
                <a:solidFill>
                  <a:srgbClr val="0070C0"/>
                </a:solidFill>
              </a:rPr>
              <a:t>2bit</a:t>
            </a:r>
            <a:r>
              <a:rPr lang="ja-JP" altLang="en-US" sz="2400" dirty="0">
                <a:solidFill>
                  <a:srgbClr val="0070C0"/>
                </a:solidFill>
              </a:rPr>
              <a:t>では</a:t>
            </a:r>
            <a:r>
              <a:rPr lang="en-US" altLang="ja-JP" sz="2400" dirty="0">
                <a:solidFill>
                  <a:srgbClr val="0070C0"/>
                </a:solidFill>
              </a:rPr>
              <a:t>4</a:t>
            </a:r>
            <a:r>
              <a:rPr lang="ja-JP" altLang="en-US" sz="2400" dirty="0">
                <a:solidFill>
                  <a:srgbClr val="0070C0"/>
                </a:solidFill>
              </a:rPr>
              <a:t>個までなので、</a:t>
            </a:r>
            <a:r>
              <a:rPr lang="en-US" altLang="ja-JP" sz="2400" dirty="0">
                <a:solidFill>
                  <a:srgbClr val="0070C0"/>
                </a:solidFill>
              </a:rPr>
              <a:t>6</a:t>
            </a:r>
            <a:r>
              <a:rPr lang="ja-JP" altLang="en-US" sz="2400" dirty="0">
                <a:solidFill>
                  <a:srgbClr val="0070C0"/>
                </a:solidFill>
              </a:rPr>
              <a:t>個は無理</a:t>
            </a:r>
          </a:p>
          <a:p>
            <a:pPr marL="0" indent="0">
              <a:buNone/>
            </a:pPr>
            <a:r>
              <a:rPr lang="ja-JP" altLang="en-US" dirty="0"/>
              <a:t>２）豊中市の中学校＝１７通り（個） →（　　）</a:t>
            </a:r>
            <a:r>
              <a:rPr lang="en-US" altLang="ja-JP" dirty="0"/>
              <a:t>bit</a:t>
            </a:r>
            <a:r>
              <a:rPr lang="ja-JP" altLang="en-US" dirty="0"/>
              <a:t>必要</a:t>
            </a:r>
            <a:endParaRPr lang="en-US" altLang="ja-JP" dirty="0"/>
          </a:p>
          <a:p>
            <a:pPr marL="0" indent="0">
              <a:buNone/>
            </a:pPr>
            <a:r>
              <a:rPr lang="ja-JP" altLang="en-US" sz="2400" dirty="0"/>
              <a:t>　　</a:t>
            </a:r>
            <a:r>
              <a:rPr lang="ja-JP" altLang="en-US" sz="2400" dirty="0">
                <a:solidFill>
                  <a:srgbClr val="0070C0"/>
                </a:solidFill>
              </a:rPr>
              <a:t>ヒント：</a:t>
            </a:r>
            <a:r>
              <a:rPr lang="en-US" altLang="ja-JP" sz="2400" dirty="0">
                <a:solidFill>
                  <a:srgbClr val="0070C0"/>
                </a:solidFill>
              </a:rPr>
              <a:t>4bit</a:t>
            </a:r>
            <a:r>
              <a:rPr lang="ja-JP" altLang="en-US" sz="2400" dirty="0">
                <a:solidFill>
                  <a:srgbClr val="0070C0"/>
                </a:solidFill>
              </a:rPr>
              <a:t>では</a:t>
            </a:r>
            <a:r>
              <a:rPr lang="en-US" altLang="ja-JP" sz="2400" dirty="0">
                <a:solidFill>
                  <a:srgbClr val="0070C0"/>
                </a:solidFill>
              </a:rPr>
              <a:t>16</a:t>
            </a:r>
            <a:r>
              <a:rPr lang="ja-JP" altLang="en-US" sz="2400" dirty="0">
                <a:solidFill>
                  <a:srgbClr val="0070C0"/>
                </a:solidFill>
              </a:rPr>
              <a:t>個までなので、</a:t>
            </a:r>
            <a:r>
              <a:rPr lang="en-US" altLang="ja-JP" sz="2400" dirty="0">
                <a:solidFill>
                  <a:srgbClr val="0070C0"/>
                </a:solidFill>
              </a:rPr>
              <a:t>17</a:t>
            </a:r>
            <a:r>
              <a:rPr lang="ja-JP" altLang="en-US" sz="2400" dirty="0">
                <a:solidFill>
                  <a:srgbClr val="0070C0"/>
                </a:solidFill>
              </a:rPr>
              <a:t>個は無理</a:t>
            </a:r>
            <a:endParaRPr lang="ja-JP" altLang="en-US" sz="2400" dirty="0"/>
          </a:p>
          <a:p>
            <a:pPr marL="0" indent="0">
              <a:buNone/>
            </a:pPr>
            <a:r>
              <a:rPr lang="ja-JP" altLang="en-US" dirty="0"/>
              <a:t>３）クラスの生徒＝３２通り（個）　→（　　）</a:t>
            </a:r>
            <a:r>
              <a:rPr lang="en-US" altLang="ja-JP" dirty="0"/>
              <a:t>bit</a:t>
            </a:r>
            <a:r>
              <a:rPr lang="ja-JP" altLang="en-US" dirty="0"/>
              <a:t>必要</a:t>
            </a:r>
          </a:p>
          <a:p>
            <a:pPr marL="0" indent="0">
              <a:buNone/>
            </a:pPr>
            <a:endParaRPr lang="ja-JP" altLang="en-US" dirty="0"/>
          </a:p>
          <a:p>
            <a:pPr marL="0" indent="0">
              <a:buNone/>
            </a:pPr>
            <a:endParaRPr lang="ja-JP" altLang="en-US" dirty="0"/>
          </a:p>
        </p:txBody>
      </p:sp>
      <p:graphicFrame>
        <p:nvGraphicFramePr>
          <p:cNvPr id="4" name="表 3">
            <a:extLst>
              <a:ext uri="{FF2B5EF4-FFF2-40B4-BE49-F238E27FC236}">
                <a16:creationId xmlns:a16="http://schemas.microsoft.com/office/drawing/2014/main" id="{8EBB937A-F63C-F09C-B178-FC8F0B9FB98A}"/>
              </a:ext>
            </a:extLst>
          </p:cNvPr>
          <p:cNvGraphicFramePr>
            <a:graphicFrameLocks noGrp="1"/>
          </p:cNvGraphicFramePr>
          <p:nvPr>
            <p:extLst>
              <p:ext uri="{D42A27DB-BD31-4B8C-83A1-F6EECF244321}">
                <p14:modId xmlns:p14="http://schemas.microsoft.com/office/powerpoint/2010/main" val="3835760951"/>
              </p:ext>
            </p:extLst>
          </p:nvPr>
        </p:nvGraphicFramePr>
        <p:xfrm>
          <a:off x="1067920" y="5109882"/>
          <a:ext cx="7814983" cy="1493520"/>
        </p:xfrm>
        <a:graphic>
          <a:graphicData uri="http://schemas.openxmlformats.org/drawingml/2006/table">
            <a:tbl>
              <a:tblPr firstRow="1" bandRow="1">
                <a:tableStyleId>{5940675A-B579-460E-94D1-54222C63F5DA}</a:tableStyleId>
              </a:tblPr>
              <a:tblGrid>
                <a:gridCol w="1629335">
                  <a:extLst>
                    <a:ext uri="{9D8B030D-6E8A-4147-A177-3AD203B41FA5}">
                      <a16:colId xmlns:a16="http://schemas.microsoft.com/office/drawing/2014/main" val="2287632665"/>
                    </a:ext>
                  </a:extLst>
                </a:gridCol>
                <a:gridCol w="1264023">
                  <a:extLst>
                    <a:ext uri="{9D8B030D-6E8A-4147-A177-3AD203B41FA5}">
                      <a16:colId xmlns:a16="http://schemas.microsoft.com/office/drawing/2014/main" val="3197740398"/>
                    </a:ext>
                  </a:extLst>
                </a:gridCol>
                <a:gridCol w="1288591">
                  <a:extLst>
                    <a:ext uri="{9D8B030D-6E8A-4147-A177-3AD203B41FA5}">
                      <a16:colId xmlns:a16="http://schemas.microsoft.com/office/drawing/2014/main" val="2682572569"/>
                    </a:ext>
                  </a:extLst>
                </a:gridCol>
                <a:gridCol w="1185668">
                  <a:extLst>
                    <a:ext uri="{9D8B030D-6E8A-4147-A177-3AD203B41FA5}">
                      <a16:colId xmlns:a16="http://schemas.microsoft.com/office/drawing/2014/main" val="2546726031"/>
                    </a:ext>
                  </a:extLst>
                </a:gridCol>
                <a:gridCol w="1174377">
                  <a:extLst>
                    <a:ext uri="{9D8B030D-6E8A-4147-A177-3AD203B41FA5}">
                      <a16:colId xmlns:a16="http://schemas.microsoft.com/office/drawing/2014/main" val="266552214"/>
                    </a:ext>
                  </a:extLst>
                </a:gridCol>
                <a:gridCol w="1272989">
                  <a:extLst>
                    <a:ext uri="{9D8B030D-6E8A-4147-A177-3AD203B41FA5}">
                      <a16:colId xmlns:a16="http://schemas.microsoft.com/office/drawing/2014/main" val="1913552599"/>
                    </a:ext>
                  </a:extLst>
                </a:gridCol>
              </a:tblGrid>
              <a:tr h="370840">
                <a:tc>
                  <a:txBody>
                    <a:bodyPr/>
                    <a:lstStyle/>
                    <a:p>
                      <a:pPr algn="ctr"/>
                      <a:r>
                        <a:rPr kumimoji="1" lang="ja-JP" altLang="en-US" sz="2000" dirty="0">
                          <a:solidFill>
                            <a:schemeClr val="tx1"/>
                          </a:solidFill>
                        </a:rPr>
                        <a:t>情報量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１</a:t>
                      </a:r>
                      <a:r>
                        <a:rPr kumimoji="1" lang="en-US" altLang="ja-JP" sz="2000" dirty="0">
                          <a:solidFill>
                            <a:schemeClr val="tx1"/>
                          </a:solidFill>
                        </a:rPr>
                        <a:t>bit</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２</a:t>
                      </a:r>
                      <a:r>
                        <a:rPr kumimoji="1" lang="en-US" altLang="ja-JP" sz="2000" dirty="0">
                          <a:solidFill>
                            <a:schemeClr val="tx1"/>
                          </a:solidFill>
                        </a:rPr>
                        <a:t>bit</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３</a:t>
                      </a:r>
                      <a:r>
                        <a:rPr kumimoji="1" lang="en-US" altLang="ja-JP" sz="2000" dirty="0">
                          <a:solidFill>
                            <a:schemeClr val="tx1"/>
                          </a:solidFill>
                        </a:rPr>
                        <a:t>bit</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４</a:t>
                      </a:r>
                      <a:r>
                        <a:rPr kumimoji="1" lang="en-US" altLang="ja-JP" sz="2000" dirty="0">
                          <a:solidFill>
                            <a:schemeClr val="tx1"/>
                          </a:solidFill>
                        </a:rPr>
                        <a:t>bit</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５</a:t>
                      </a:r>
                      <a:r>
                        <a:rPr kumimoji="1" lang="en-US" altLang="ja-JP" sz="2000" dirty="0">
                          <a:solidFill>
                            <a:schemeClr val="tx1"/>
                          </a:solidFill>
                        </a:rPr>
                        <a:t>bit</a:t>
                      </a:r>
                      <a:endParaRPr kumimoji="1" lang="ja-JP" alt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121557"/>
                  </a:ext>
                </a:extLst>
              </a:tr>
              <a:tr h="370840">
                <a:tc>
                  <a:txBody>
                    <a:bodyPr/>
                    <a:lstStyle/>
                    <a:p>
                      <a:pPr algn="ctr"/>
                      <a:r>
                        <a:rPr kumimoji="1" lang="ja-JP" altLang="en-US" sz="2000" dirty="0">
                          <a:solidFill>
                            <a:schemeClr val="tx1"/>
                          </a:solidFill>
                        </a:rPr>
                        <a:t>２進法の桁</a:t>
                      </a:r>
                      <a:endParaRPr kumimoji="1" lang="en-US" altLang="ja-JP"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１桁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２桁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３桁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４桁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５桁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2814226"/>
                  </a:ext>
                </a:extLst>
              </a:tr>
              <a:tr h="370840">
                <a:tc>
                  <a:txBody>
                    <a:bodyPr/>
                    <a:lstStyle/>
                    <a:p>
                      <a:pPr algn="ctr"/>
                      <a:r>
                        <a:rPr kumimoji="1" lang="ja-JP" altLang="en-US" sz="2000" dirty="0">
                          <a:solidFill>
                            <a:schemeClr val="tx1"/>
                          </a:solidFill>
                        </a:rPr>
                        <a:t>表せる通り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２通り</a:t>
                      </a:r>
                      <a:endParaRPr kumimoji="1" lang="en-US" altLang="ja-JP" sz="2000" dirty="0">
                        <a:solidFill>
                          <a:schemeClr val="tx1"/>
                        </a:solidFill>
                      </a:endParaRPr>
                    </a:p>
                    <a:p>
                      <a:pPr algn="ctr"/>
                      <a:r>
                        <a:rPr kumimoji="1" lang="ja-JP" altLang="en-US" sz="2000" dirty="0">
                          <a:solidFill>
                            <a:schemeClr val="tx1"/>
                          </a:solidFill>
                        </a:rPr>
                        <a:t>（２個）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schemeClr val="tx1"/>
                          </a:solidFill>
                        </a:rPr>
                        <a:t>４通り</a:t>
                      </a:r>
                      <a:endParaRPr kumimoji="1" lang="en-US" altLang="ja-JP" sz="200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schemeClr val="tx1"/>
                          </a:solidFill>
                        </a:rPr>
                        <a:t>（４個）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８通り</a:t>
                      </a:r>
                      <a:endParaRPr kumimoji="1" lang="en-US" altLang="ja-JP" sz="2000" dirty="0">
                        <a:solidFill>
                          <a:schemeClr val="tx1"/>
                        </a:solidFill>
                      </a:endParaRPr>
                    </a:p>
                    <a:p>
                      <a:pPr algn="ctr"/>
                      <a:r>
                        <a:rPr kumimoji="1" lang="ja-JP" altLang="en-US" sz="2000" dirty="0">
                          <a:solidFill>
                            <a:schemeClr val="tx1"/>
                          </a:solidFill>
                        </a:rPr>
                        <a:t>（８個）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１６通り</a:t>
                      </a:r>
                      <a:endParaRPr kumimoji="1" lang="en-US" altLang="ja-JP" sz="2000" dirty="0">
                        <a:solidFill>
                          <a:schemeClr val="tx1"/>
                        </a:solidFill>
                      </a:endParaRPr>
                    </a:p>
                    <a:p>
                      <a:pPr algn="ctr"/>
                      <a:r>
                        <a:rPr kumimoji="1" lang="ja-JP" altLang="en-US" sz="2000" dirty="0">
                          <a:solidFill>
                            <a:schemeClr val="tx1"/>
                          </a:solidFill>
                        </a:rPr>
                        <a:t>（１６個）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solidFill>
                            <a:schemeClr val="tx1"/>
                          </a:solidFill>
                        </a:rPr>
                        <a:t>３２通り</a:t>
                      </a:r>
                      <a:endParaRPr kumimoji="1" lang="en-US" altLang="ja-JP" sz="2000" dirty="0">
                        <a:solidFill>
                          <a:schemeClr val="tx1"/>
                        </a:solidFill>
                      </a:endParaRPr>
                    </a:p>
                    <a:p>
                      <a:pPr algn="ctr"/>
                      <a:r>
                        <a:rPr kumimoji="1" lang="ja-JP" altLang="en-US" sz="2000" dirty="0">
                          <a:solidFill>
                            <a:schemeClr val="tx1"/>
                          </a:solidFill>
                        </a:rPr>
                        <a:t>（３２個）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297089"/>
                  </a:ext>
                </a:extLst>
              </a:tr>
            </a:tbl>
          </a:graphicData>
        </a:graphic>
      </p:graphicFrame>
      <p:sp>
        <p:nvSpPr>
          <p:cNvPr id="5" name="テキスト ボックス 4">
            <a:extLst>
              <a:ext uri="{FF2B5EF4-FFF2-40B4-BE49-F238E27FC236}">
                <a16:creationId xmlns:a16="http://schemas.microsoft.com/office/drawing/2014/main" id="{1F9560C5-6663-190E-6711-21F25A2AA395}"/>
              </a:ext>
            </a:extLst>
          </p:cNvPr>
          <p:cNvSpPr txBox="1"/>
          <p:nvPr/>
        </p:nvSpPr>
        <p:spPr>
          <a:xfrm>
            <a:off x="987237" y="4709772"/>
            <a:ext cx="1513916" cy="400110"/>
          </a:xfrm>
          <a:prstGeom prst="rect">
            <a:avLst/>
          </a:prstGeom>
          <a:noFill/>
        </p:spPr>
        <p:txBody>
          <a:bodyPr wrap="square" rtlCol="0">
            <a:spAutoFit/>
          </a:bodyPr>
          <a:lstStyle/>
          <a:p>
            <a:r>
              <a:rPr kumimoji="1" lang="ja-JP" altLang="en-US" sz="2000" dirty="0"/>
              <a:t>ヒント</a:t>
            </a:r>
          </a:p>
        </p:txBody>
      </p:sp>
    </p:spTree>
    <p:extLst>
      <p:ext uri="{BB962C8B-B14F-4D97-AF65-F5344CB8AC3E}">
        <p14:creationId xmlns:p14="http://schemas.microsoft.com/office/powerpoint/2010/main" val="2377375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4A6BFF-7437-BC5C-5836-F23B330CE126}"/>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r>
              <a:rPr kumimoji="1" lang="ja-JP" altLang="en-US" dirty="0">
                <a:solidFill>
                  <a:srgbClr val="FF0000"/>
                </a:solidFill>
              </a:rPr>
              <a:t>③情報量の単位</a:t>
            </a:r>
          </a:p>
        </p:txBody>
      </p:sp>
      <p:sp>
        <p:nvSpPr>
          <p:cNvPr id="3" name="コンテンツ プレースホルダー 2">
            <a:extLst>
              <a:ext uri="{FF2B5EF4-FFF2-40B4-BE49-F238E27FC236}">
                <a16:creationId xmlns:a16="http://schemas.microsoft.com/office/drawing/2014/main" id="{4D40DED7-909D-C8AD-EBF9-83F5C6E43523}"/>
              </a:ext>
            </a:extLst>
          </p:cNvPr>
          <p:cNvSpPr>
            <a:spLocks noGrp="1"/>
          </p:cNvSpPr>
          <p:nvPr>
            <p:ph idx="1"/>
          </p:nvPr>
        </p:nvSpPr>
        <p:spPr>
          <a:xfrm>
            <a:off x="628650" y="1825625"/>
            <a:ext cx="7886700" cy="1603375"/>
          </a:xfrm>
        </p:spPr>
        <p:txBody>
          <a:bodyPr>
            <a:normAutofit/>
          </a:bodyPr>
          <a:lstStyle/>
          <a:p>
            <a:pPr marL="0" indent="0">
              <a:buNone/>
            </a:pPr>
            <a:r>
              <a:rPr kumimoji="1" lang="ja-JP" altLang="en-US" dirty="0"/>
              <a:t>２）（　</a:t>
            </a:r>
            <a:r>
              <a:rPr kumimoji="1" lang="ja-JP" altLang="en-US" dirty="0">
                <a:solidFill>
                  <a:srgbClr val="FF0000"/>
                </a:solidFill>
              </a:rPr>
              <a:t>Ｂ・バイト　</a:t>
            </a:r>
            <a:r>
              <a:rPr kumimoji="1" lang="ja-JP" altLang="en-US" dirty="0"/>
              <a:t>）＝８</a:t>
            </a:r>
            <a:r>
              <a:rPr kumimoji="1" lang="en-US" altLang="ja-JP" dirty="0"/>
              <a:t>bit</a:t>
            </a:r>
            <a:r>
              <a:rPr kumimoji="1" lang="ja-JP" altLang="en-US" dirty="0"/>
              <a:t>をまとめた単位</a:t>
            </a:r>
            <a:endParaRPr kumimoji="1" lang="en-US" altLang="ja-JP" dirty="0"/>
          </a:p>
          <a:p>
            <a:pPr marL="0" indent="0">
              <a:buNone/>
            </a:pPr>
            <a:r>
              <a:rPr lang="ja-JP" altLang="en-US" dirty="0"/>
              <a:t>　　　　↓　これより大きい単位は</a:t>
            </a:r>
            <a:r>
              <a:rPr lang="en-US" altLang="ja-JP" dirty="0"/>
              <a:t>2</a:t>
            </a:r>
            <a:r>
              <a:rPr lang="ja-JP" altLang="en-US" dirty="0"/>
              <a:t>の</a:t>
            </a:r>
            <a:r>
              <a:rPr lang="en-US" altLang="ja-JP" dirty="0"/>
              <a:t>10</a:t>
            </a:r>
            <a:r>
              <a:rPr lang="ja-JP" altLang="en-US" dirty="0"/>
              <a:t>乗ごとに</a:t>
            </a:r>
            <a:r>
              <a:rPr kumimoji="1" lang="ja-JP" altLang="en-US" dirty="0"/>
              <a:t>　</a:t>
            </a:r>
          </a:p>
        </p:txBody>
      </p:sp>
      <p:graphicFrame>
        <p:nvGraphicFramePr>
          <p:cNvPr id="4" name="コンテンツ プレースホルダ 3">
            <a:extLst>
              <a:ext uri="{FF2B5EF4-FFF2-40B4-BE49-F238E27FC236}">
                <a16:creationId xmlns:a16="http://schemas.microsoft.com/office/drawing/2014/main" id="{A1EA88AE-AB9E-AECE-AE19-925ADA8EC704}"/>
              </a:ext>
            </a:extLst>
          </p:cNvPr>
          <p:cNvGraphicFramePr>
            <a:graphicFrameLocks/>
          </p:cNvGraphicFramePr>
          <p:nvPr>
            <p:extLst>
              <p:ext uri="{D42A27DB-BD31-4B8C-83A1-F6EECF244321}">
                <p14:modId xmlns:p14="http://schemas.microsoft.com/office/powerpoint/2010/main" val="1444539936"/>
              </p:ext>
            </p:extLst>
          </p:nvPr>
        </p:nvGraphicFramePr>
        <p:xfrm>
          <a:off x="583956" y="2935941"/>
          <a:ext cx="8229600" cy="2743356"/>
        </p:xfrm>
        <a:graphic>
          <a:graphicData uri="http://schemas.openxmlformats.org/drawingml/2006/table">
            <a:tbl>
              <a:tblPr bandRow="1">
                <a:tableStyleId>{BDBED569-4797-4DF1-A0F4-6AAB3CD982D8}</a:tableStyleId>
              </a:tblPr>
              <a:tblGrid>
                <a:gridCol w="2314600">
                  <a:extLst>
                    <a:ext uri="{9D8B030D-6E8A-4147-A177-3AD203B41FA5}">
                      <a16:colId xmlns:a16="http://schemas.microsoft.com/office/drawing/2014/main" val="20000"/>
                    </a:ext>
                  </a:extLst>
                </a:gridCol>
                <a:gridCol w="2592288">
                  <a:extLst>
                    <a:ext uri="{9D8B030D-6E8A-4147-A177-3AD203B41FA5}">
                      <a16:colId xmlns:a16="http://schemas.microsoft.com/office/drawing/2014/main" val="20001"/>
                    </a:ext>
                  </a:extLst>
                </a:gridCol>
                <a:gridCol w="3322712">
                  <a:extLst>
                    <a:ext uri="{9D8B030D-6E8A-4147-A177-3AD203B41FA5}">
                      <a16:colId xmlns:a16="http://schemas.microsoft.com/office/drawing/2014/main" val="20002"/>
                    </a:ext>
                  </a:extLst>
                </a:gridCol>
              </a:tblGrid>
              <a:tr h="370946">
                <a:tc>
                  <a:txBody>
                    <a:bodyPr/>
                    <a:lstStyle/>
                    <a:p>
                      <a:r>
                        <a:rPr kumimoji="1" lang="ja-JP" altLang="en-US" sz="2400" dirty="0"/>
                        <a:t>Ｂ（バイト）</a:t>
                      </a:r>
                    </a:p>
                  </a:txBody>
                  <a:tcPr marT="45733" marB="45733"/>
                </a:tc>
                <a:tc>
                  <a:txBody>
                    <a:bodyPr/>
                    <a:lstStyle/>
                    <a:p>
                      <a:r>
                        <a:rPr kumimoji="1" lang="ja-JP" altLang="en-US" sz="2400" dirty="0"/>
                        <a:t>１Ｂ＝８ｂｉｔ</a:t>
                      </a:r>
                    </a:p>
                  </a:txBody>
                  <a:tcPr marT="45733" marB="45733"/>
                </a:tc>
                <a:tc>
                  <a:txBody>
                    <a:bodyPr/>
                    <a:lstStyle/>
                    <a:p>
                      <a:endParaRPr kumimoji="1" lang="ja-JP" altLang="en-US" sz="2400" dirty="0"/>
                    </a:p>
                  </a:txBody>
                  <a:tcPr marT="45733" marB="45733"/>
                </a:tc>
                <a:extLst>
                  <a:ext uri="{0D108BD9-81ED-4DB2-BD59-A6C34878D82A}">
                    <a16:rowId xmlns:a16="http://schemas.microsoft.com/office/drawing/2014/main" val="10000"/>
                  </a:ext>
                </a:extLst>
              </a:tr>
              <a:tr h="370946">
                <a:tc>
                  <a:txBody>
                    <a:bodyPr/>
                    <a:lstStyle/>
                    <a:p>
                      <a:r>
                        <a:rPr kumimoji="1" lang="ja-JP" altLang="en-US" sz="2400" dirty="0"/>
                        <a:t>ＫＢ（キロバイト）</a:t>
                      </a:r>
                    </a:p>
                  </a:txBody>
                  <a:tcPr marT="45733" marB="45733"/>
                </a:tc>
                <a:tc>
                  <a:txBody>
                    <a:bodyPr/>
                    <a:lstStyle/>
                    <a:p>
                      <a:r>
                        <a:rPr kumimoji="1" lang="ja-JP" altLang="en-US" sz="2400" dirty="0"/>
                        <a:t>１ＫＢ＝１０２４Ｂ</a:t>
                      </a:r>
                    </a:p>
                  </a:txBody>
                  <a:tcPr marT="45733" marB="45733"/>
                </a:tc>
                <a:tc>
                  <a:txBody>
                    <a:bodyPr/>
                    <a:lstStyle/>
                    <a:p>
                      <a:endParaRPr kumimoji="1" lang="ja-JP" altLang="en-US" sz="2400" dirty="0"/>
                    </a:p>
                  </a:txBody>
                  <a:tcPr marT="45733" marB="45733"/>
                </a:tc>
                <a:extLst>
                  <a:ext uri="{0D108BD9-81ED-4DB2-BD59-A6C34878D82A}">
                    <a16:rowId xmlns:a16="http://schemas.microsoft.com/office/drawing/2014/main" val="10001"/>
                  </a:ext>
                </a:extLst>
              </a:tr>
              <a:tr h="370946">
                <a:tc>
                  <a:txBody>
                    <a:bodyPr/>
                    <a:lstStyle/>
                    <a:p>
                      <a:r>
                        <a:rPr kumimoji="1" lang="ja-JP" altLang="en-US" sz="2400" dirty="0"/>
                        <a:t>ＭＢ（</a:t>
                      </a:r>
                      <a:r>
                        <a:rPr kumimoji="1" lang="ja-JP" altLang="en-US" sz="2400" dirty="0">
                          <a:solidFill>
                            <a:srgbClr val="FF0000"/>
                          </a:solidFill>
                        </a:rPr>
                        <a:t>メガバイト</a:t>
                      </a:r>
                      <a:r>
                        <a:rPr kumimoji="1" lang="ja-JP" altLang="en-US" sz="2400" dirty="0"/>
                        <a:t>）</a:t>
                      </a:r>
                    </a:p>
                  </a:txBody>
                  <a:tcPr marT="45733" marB="45733"/>
                </a:tc>
                <a:tc>
                  <a:txBody>
                    <a:bodyPr/>
                    <a:lstStyle/>
                    <a:p>
                      <a:r>
                        <a:rPr kumimoji="1" lang="ja-JP" altLang="en-US" sz="2400" dirty="0"/>
                        <a:t>１ＭＢ＝１０２４ＫＢ</a:t>
                      </a:r>
                    </a:p>
                  </a:txBody>
                  <a:tcPr marT="45733" marB="45733"/>
                </a:tc>
                <a:tc>
                  <a:txBody>
                    <a:bodyPr/>
                    <a:lstStyle/>
                    <a:p>
                      <a:r>
                        <a:rPr kumimoji="1" lang="en-US" altLang="ja-JP" sz="2400" dirty="0"/>
                        <a:t>CD</a:t>
                      </a:r>
                      <a:r>
                        <a:rPr kumimoji="1" lang="ja-JP" altLang="en-US" sz="2400" dirty="0"/>
                        <a:t>（</a:t>
                      </a:r>
                      <a:r>
                        <a:rPr kumimoji="1" lang="en-US" altLang="ja-JP" sz="2400" dirty="0"/>
                        <a:t>640MB</a:t>
                      </a:r>
                      <a:r>
                        <a:rPr kumimoji="1" lang="ja-JP" altLang="en-US" sz="2400" dirty="0"/>
                        <a:t>）</a:t>
                      </a:r>
                    </a:p>
                  </a:txBody>
                  <a:tcPr marT="45733" marB="45733"/>
                </a:tc>
                <a:extLst>
                  <a:ext uri="{0D108BD9-81ED-4DB2-BD59-A6C34878D82A}">
                    <a16:rowId xmlns:a16="http://schemas.microsoft.com/office/drawing/2014/main" val="10002"/>
                  </a:ext>
                </a:extLst>
              </a:tr>
              <a:tr h="370946">
                <a:tc>
                  <a:txBody>
                    <a:bodyPr/>
                    <a:lstStyle/>
                    <a:p>
                      <a:r>
                        <a:rPr kumimoji="1" lang="ja-JP" altLang="en-US" sz="2400" dirty="0"/>
                        <a:t>ＧＢ（</a:t>
                      </a:r>
                      <a:r>
                        <a:rPr kumimoji="1" lang="ja-JP" altLang="en-US" sz="2400" dirty="0">
                          <a:solidFill>
                            <a:srgbClr val="FF0000"/>
                          </a:solidFill>
                        </a:rPr>
                        <a:t>ギガバイト</a:t>
                      </a:r>
                      <a:r>
                        <a:rPr kumimoji="1" lang="ja-JP" altLang="en-US" sz="2400" dirty="0"/>
                        <a:t>）</a:t>
                      </a:r>
                    </a:p>
                  </a:txBody>
                  <a:tcPr marT="45733" marB="45733"/>
                </a:tc>
                <a:tc>
                  <a:txBody>
                    <a:bodyPr/>
                    <a:lstStyle/>
                    <a:p>
                      <a:r>
                        <a:rPr kumimoji="1" lang="ja-JP" altLang="en-US" sz="2400" dirty="0"/>
                        <a:t>１ＧＢ＝１０２４ＭＢ</a:t>
                      </a:r>
                    </a:p>
                  </a:txBody>
                  <a:tcPr marT="45733" marB="45733"/>
                </a:tc>
                <a:tc>
                  <a:txBody>
                    <a:bodyPr/>
                    <a:lstStyle/>
                    <a:p>
                      <a:r>
                        <a:rPr kumimoji="1" lang="ja-JP" altLang="en-US" sz="2400" dirty="0"/>
                        <a:t>スマホ（</a:t>
                      </a:r>
                      <a:r>
                        <a:rPr kumimoji="1" lang="en-US" altLang="ja-JP" sz="2400" dirty="0"/>
                        <a:t>128GB</a:t>
                      </a:r>
                      <a:r>
                        <a:rPr kumimoji="1" lang="ja-JP" altLang="en-US" sz="2400" dirty="0"/>
                        <a:t>）</a:t>
                      </a:r>
                    </a:p>
                  </a:txBody>
                  <a:tcPr marT="45733" marB="45733"/>
                </a:tc>
                <a:extLst>
                  <a:ext uri="{0D108BD9-81ED-4DB2-BD59-A6C34878D82A}">
                    <a16:rowId xmlns:a16="http://schemas.microsoft.com/office/drawing/2014/main" val="10003"/>
                  </a:ext>
                </a:extLst>
              </a:tr>
              <a:tr h="370946">
                <a:tc>
                  <a:txBody>
                    <a:bodyPr/>
                    <a:lstStyle/>
                    <a:p>
                      <a:r>
                        <a:rPr kumimoji="1" lang="ja-JP" altLang="en-US" sz="2400" dirty="0"/>
                        <a:t>ＴＢ（</a:t>
                      </a:r>
                      <a:r>
                        <a:rPr kumimoji="1" lang="ja-JP" altLang="en-US" sz="2400" dirty="0">
                          <a:solidFill>
                            <a:srgbClr val="FF0000"/>
                          </a:solidFill>
                        </a:rPr>
                        <a:t>テラバイト</a:t>
                      </a:r>
                      <a:r>
                        <a:rPr kumimoji="1" lang="ja-JP" altLang="en-US" sz="2400" dirty="0"/>
                        <a:t>）</a:t>
                      </a:r>
                    </a:p>
                  </a:txBody>
                  <a:tcPr marT="45733" marB="45733"/>
                </a:tc>
                <a:tc>
                  <a:txBody>
                    <a:bodyPr/>
                    <a:lstStyle/>
                    <a:p>
                      <a:r>
                        <a:rPr kumimoji="1" lang="ja-JP" altLang="en-US" sz="2400" dirty="0"/>
                        <a:t>１ＴＢ＝１０２４ＧＢ</a:t>
                      </a:r>
                    </a:p>
                  </a:txBody>
                  <a:tcPr marT="45733" marB="45733"/>
                </a:tc>
                <a:tc>
                  <a:txBody>
                    <a:bodyPr/>
                    <a:lstStyle/>
                    <a:p>
                      <a:r>
                        <a:rPr kumimoji="1" lang="ja-JP" altLang="en-US" sz="2400" dirty="0"/>
                        <a:t>ビデオレコーダー（</a:t>
                      </a:r>
                      <a:r>
                        <a:rPr kumimoji="1" lang="en-US" altLang="ja-JP" sz="2400" dirty="0"/>
                        <a:t>2TB</a:t>
                      </a:r>
                      <a:r>
                        <a:rPr kumimoji="1" lang="ja-JP" altLang="en-US" sz="2400" dirty="0"/>
                        <a:t>）</a:t>
                      </a:r>
                    </a:p>
                  </a:txBody>
                  <a:tcPr marT="45733" marB="45733"/>
                </a:tc>
                <a:extLst>
                  <a:ext uri="{0D108BD9-81ED-4DB2-BD59-A6C34878D82A}">
                    <a16:rowId xmlns:a16="http://schemas.microsoft.com/office/drawing/2014/main" val="10004"/>
                  </a:ext>
                </a:extLst>
              </a:tr>
              <a:tr h="370946">
                <a:tc>
                  <a:txBody>
                    <a:bodyPr/>
                    <a:lstStyle/>
                    <a:p>
                      <a:r>
                        <a:rPr kumimoji="1" lang="ja-JP" altLang="en-US" sz="2400" dirty="0"/>
                        <a:t>ＰＢ（ペタバイト）</a:t>
                      </a:r>
                    </a:p>
                  </a:txBody>
                  <a:tcPr marT="45733" marB="45733"/>
                </a:tc>
                <a:tc>
                  <a:txBody>
                    <a:bodyPr/>
                    <a:lstStyle/>
                    <a:p>
                      <a:r>
                        <a:rPr kumimoji="1" lang="ja-JP" altLang="en-US" sz="2400" dirty="0"/>
                        <a:t>１ＰＢ＝１０２４ＴＢ</a:t>
                      </a:r>
                    </a:p>
                  </a:txBody>
                  <a:tcPr marT="45733" marB="45733"/>
                </a:tc>
                <a:tc>
                  <a:txBody>
                    <a:bodyPr/>
                    <a:lstStyle/>
                    <a:p>
                      <a:endParaRPr kumimoji="1" lang="ja-JP" altLang="en-US" sz="2400" dirty="0"/>
                    </a:p>
                  </a:txBody>
                  <a:tcPr marT="45733" marB="45733"/>
                </a:tc>
                <a:extLst>
                  <a:ext uri="{0D108BD9-81ED-4DB2-BD59-A6C34878D82A}">
                    <a16:rowId xmlns:a16="http://schemas.microsoft.com/office/drawing/2014/main" val="10005"/>
                  </a:ext>
                </a:extLst>
              </a:tr>
            </a:tbl>
          </a:graphicData>
        </a:graphic>
      </p:graphicFrame>
      <p:sp>
        <p:nvSpPr>
          <p:cNvPr id="5" name="テキスト ボックス 4">
            <a:extLst>
              <a:ext uri="{FF2B5EF4-FFF2-40B4-BE49-F238E27FC236}">
                <a16:creationId xmlns:a16="http://schemas.microsoft.com/office/drawing/2014/main" id="{ED9C9B91-CC94-E3CF-26E7-A7C0F5616B07}"/>
              </a:ext>
            </a:extLst>
          </p:cNvPr>
          <p:cNvSpPr txBox="1"/>
          <p:nvPr/>
        </p:nvSpPr>
        <p:spPr>
          <a:xfrm>
            <a:off x="583956" y="5817689"/>
            <a:ext cx="8318988" cy="707886"/>
          </a:xfrm>
          <a:prstGeom prst="rect">
            <a:avLst/>
          </a:prstGeom>
          <a:noFill/>
        </p:spPr>
        <p:txBody>
          <a:bodyPr wrap="square" rtlCol="0">
            <a:spAutoFit/>
          </a:bodyPr>
          <a:lstStyle/>
          <a:p>
            <a:r>
              <a:rPr kumimoji="1" lang="ja-JP" altLang="en-US" sz="2000" dirty="0"/>
              <a:t>２の１０乗＝１０２４倍ごとに接頭語を付ける、</a:t>
            </a:r>
            <a:endParaRPr kumimoji="1" lang="en-US" altLang="ja-JP" sz="2000" dirty="0"/>
          </a:p>
          <a:p>
            <a:r>
              <a:rPr lang="ja-JP" altLang="en-US" sz="2000" dirty="0"/>
              <a:t>　　　　　　　</a:t>
            </a:r>
            <a:r>
              <a:rPr kumimoji="1" lang="ja-JP" altLang="en-US" sz="2000" dirty="0"/>
              <a:t>１０００倍と区別するため大文字</a:t>
            </a:r>
          </a:p>
        </p:txBody>
      </p:sp>
      <p:sp>
        <p:nvSpPr>
          <p:cNvPr id="6" name="吹き出し: 角を丸めた四角形 5">
            <a:extLst>
              <a:ext uri="{FF2B5EF4-FFF2-40B4-BE49-F238E27FC236}">
                <a16:creationId xmlns:a16="http://schemas.microsoft.com/office/drawing/2014/main" id="{9D997912-50F8-6D9B-809B-0370E0D97C0D}"/>
              </a:ext>
            </a:extLst>
          </p:cNvPr>
          <p:cNvSpPr/>
          <p:nvPr/>
        </p:nvSpPr>
        <p:spPr>
          <a:xfrm>
            <a:off x="5908992" y="5867230"/>
            <a:ext cx="2366682" cy="658345"/>
          </a:xfrm>
          <a:prstGeom prst="wedgeRoundRectCallout">
            <a:avLst>
              <a:gd name="adj1" fmla="val -70470"/>
              <a:gd name="adj2" fmla="val 3036"/>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dirty="0"/>
              <a:t>約１０００倍ごとに</a:t>
            </a:r>
            <a:endParaRPr lang="en-US" altLang="ja-JP" dirty="0"/>
          </a:p>
          <a:p>
            <a:pPr algn="ctr"/>
            <a:r>
              <a:rPr kumimoji="1" lang="ja-JP" altLang="en-US" dirty="0"/>
              <a:t>接頭語が変わる</a:t>
            </a:r>
          </a:p>
        </p:txBody>
      </p:sp>
    </p:spTree>
    <p:extLst>
      <p:ext uri="{BB962C8B-B14F-4D97-AF65-F5344CB8AC3E}">
        <p14:creationId xmlns:p14="http://schemas.microsoft.com/office/powerpoint/2010/main" val="3762160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D856AE-BEDC-0571-64AA-0707F36E1970}"/>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③</a:t>
            </a:r>
          </a:p>
        </p:txBody>
      </p:sp>
      <p:sp>
        <p:nvSpPr>
          <p:cNvPr id="3" name="コンテンツ プレースホルダー 2">
            <a:extLst>
              <a:ext uri="{FF2B5EF4-FFF2-40B4-BE49-F238E27FC236}">
                <a16:creationId xmlns:a16="http://schemas.microsoft.com/office/drawing/2014/main" id="{24228080-303B-F0C3-0FB7-562AB8CE4BCE}"/>
              </a:ext>
            </a:extLst>
          </p:cNvPr>
          <p:cNvSpPr>
            <a:spLocks noGrp="1"/>
          </p:cNvSpPr>
          <p:nvPr>
            <p:ph idx="1"/>
          </p:nvPr>
        </p:nvSpPr>
        <p:spPr/>
        <p:txBody>
          <a:bodyPr>
            <a:normAutofit/>
          </a:bodyPr>
          <a:lstStyle/>
          <a:p>
            <a:pPr marL="0" indent="0">
              <a:buNone/>
            </a:pPr>
            <a:r>
              <a:rPr lang="ja-JP" altLang="en-US" sz="3200" dirty="0"/>
              <a:t>１）</a:t>
            </a:r>
            <a:r>
              <a:rPr lang="en-US" altLang="ja-JP" sz="3200" dirty="0"/>
              <a:t>32bit</a:t>
            </a:r>
            <a:r>
              <a:rPr lang="ja-JP" altLang="en-US" sz="3200" dirty="0"/>
              <a:t>を</a:t>
            </a:r>
            <a:r>
              <a:rPr lang="en-US" altLang="ja-JP" sz="3200" dirty="0"/>
              <a:t>B</a:t>
            </a:r>
            <a:r>
              <a:rPr lang="ja-JP" altLang="en-US" sz="3200" dirty="0"/>
              <a:t>・ﾊﾞｲﾄに変換</a:t>
            </a:r>
            <a:endParaRPr lang="en-US" altLang="ja-JP" sz="3200" dirty="0"/>
          </a:p>
          <a:p>
            <a:pPr marL="0" indent="0">
              <a:buNone/>
            </a:pPr>
            <a:r>
              <a:rPr lang="ja-JP" altLang="en-US" sz="3200" dirty="0"/>
              <a:t>　</a:t>
            </a:r>
            <a:r>
              <a:rPr lang="ja-JP" altLang="en-US" sz="3200" dirty="0">
                <a:solidFill>
                  <a:schemeClr val="accent5"/>
                </a:solidFill>
              </a:rPr>
              <a:t>ﾋﾝﾄ：</a:t>
            </a:r>
            <a:r>
              <a:rPr lang="en-US" altLang="ja-JP" sz="3200" dirty="0">
                <a:solidFill>
                  <a:schemeClr val="accent5"/>
                </a:solidFill>
              </a:rPr>
              <a:t>8bit</a:t>
            </a:r>
            <a:r>
              <a:rPr lang="ja-JP" altLang="en-US" sz="3200" dirty="0">
                <a:solidFill>
                  <a:schemeClr val="accent5"/>
                </a:solidFill>
              </a:rPr>
              <a:t>＝</a:t>
            </a:r>
            <a:r>
              <a:rPr lang="en-US" altLang="ja-JP" sz="3200" dirty="0">
                <a:solidFill>
                  <a:schemeClr val="accent5"/>
                </a:solidFill>
              </a:rPr>
              <a:t>1B</a:t>
            </a:r>
            <a:r>
              <a:rPr lang="ja-JP" altLang="en-US" sz="3200" dirty="0">
                <a:solidFill>
                  <a:schemeClr val="accent5"/>
                </a:solidFill>
              </a:rPr>
              <a:t>であるから</a:t>
            </a:r>
            <a:endParaRPr lang="en-US" altLang="ja-JP" sz="3200" dirty="0">
              <a:solidFill>
                <a:schemeClr val="accent5"/>
              </a:solidFill>
            </a:endParaRPr>
          </a:p>
          <a:p>
            <a:pPr marL="0" indent="0">
              <a:buNone/>
            </a:pPr>
            <a:r>
              <a:rPr lang="ja-JP" altLang="en-US" sz="3200" dirty="0">
                <a:solidFill>
                  <a:schemeClr val="accent5"/>
                </a:solidFill>
              </a:rPr>
              <a:t>　　　　</a:t>
            </a:r>
            <a:r>
              <a:rPr lang="en-US" altLang="ja-JP" sz="3200" dirty="0">
                <a:solidFill>
                  <a:schemeClr val="accent5"/>
                </a:solidFill>
              </a:rPr>
              <a:t>32bit</a:t>
            </a:r>
            <a:r>
              <a:rPr lang="ja-JP" altLang="en-US" sz="3200" dirty="0">
                <a:solidFill>
                  <a:schemeClr val="accent5"/>
                </a:solidFill>
              </a:rPr>
              <a:t>なら</a:t>
            </a:r>
            <a:r>
              <a:rPr lang="ja-JP" altLang="en-US" sz="3200" u="sng" dirty="0">
                <a:solidFill>
                  <a:schemeClr val="accent5"/>
                </a:solidFill>
              </a:rPr>
              <a:t>　　</a:t>
            </a:r>
            <a:r>
              <a:rPr lang="ja-JP" altLang="en-US" sz="3200" dirty="0">
                <a:solidFill>
                  <a:schemeClr val="accent5"/>
                </a:solidFill>
              </a:rPr>
              <a:t>Ｂ</a:t>
            </a:r>
            <a:endParaRPr lang="en-US" altLang="ja-JP" sz="3200" dirty="0">
              <a:solidFill>
                <a:schemeClr val="accent5"/>
              </a:solidFill>
            </a:endParaRPr>
          </a:p>
          <a:p>
            <a:pPr marL="0" indent="0">
              <a:buNone/>
            </a:pPr>
            <a:r>
              <a:rPr lang="ja-JP" altLang="en-US" sz="3200" dirty="0"/>
              <a:t>２）５１２０</a:t>
            </a:r>
            <a:r>
              <a:rPr lang="en-US" altLang="ja-JP" sz="3200" dirty="0"/>
              <a:t>KB</a:t>
            </a:r>
            <a:r>
              <a:rPr lang="ja-JP" altLang="en-US" sz="3200" dirty="0"/>
              <a:t>を</a:t>
            </a:r>
            <a:r>
              <a:rPr lang="en-US" altLang="ja-JP" sz="3200" dirty="0"/>
              <a:t>MB</a:t>
            </a:r>
            <a:r>
              <a:rPr lang="ja-JP" altLang="en-US" sz="3200" dirty="0"/>
              <a:t>に変換</a:t>
            </a:r>
            <a:endParaRPr lang="en-US" altLang="ja-JP" sz="3200" dirty="0"/>
          </a:p>
          <a:p>
            <a:pPr marL="0" indent="0">
              <a:buNone/>
            </a:pPr>
            <a:r>
              <a:rPr lang="ja-JP" altLang="en-US" sz="3200" dirty="0">
                <a:solidFill>
                  <a:schemeClr val="accent5"/>
                </a:solidFill>
              </a:rPr>
              <a:t>　ﾋﾝﾄ：</a:t>
            </a:r>
            <a:r>
              <a:rPr lang="en-US" altLang="ja-JP" sz="3200" dirty="0">
                <a:solidFill>
                  <a:schemeClr val="accent5"/>
                </a:solidFill>
              </a:rPr>
              <a:t>1024KB</a:t>
            </a:r>
            <a:r>
              <a:rPr lang="ja-JP" altLang="en-US" sz="3200" dirty="0">
                <a:solidFill>
                  <a:schemeClr val="accent5"/>
                </a:solidFill>
              </a:rPr>
              <a:t>＝</a:t>
            </a:r>
            <a:r>
              <a:rPr lang="en-US" altLang="ja-JP" sz="3200" dirty="0">
                <a:solidFill>
                  <a:schemeClr val="accent5"/>
                </a:solidFill>
              </a:rPr>
              <a:t>1MB</a:t>
            </a:r>
            <a:r>
              <a:rPr lang="ja-JP" altLang="en-US" sz="3200" dirty="0">
                <a:solidFill>
                  <a:schemeClr val="accent5"/>
                </a:solidFill>
              </a:rPr>
              <a:t>だから</a:t>
            </a:r>
            <a:endParaRPr lang="en-US" altLang="ja-JP" sz="3200" dirty="0">
              <a:solidFill>
                <a:schemeClr val="accent5"/>
              </a:solidFill>
            </a:endParaRPr>
          </a:p>
          <a:p>
            <a:pPr marL="0" indent="0">
              <a:buNone/>
            </a:pPr>
            <a:r>
              <a:rPr lang="ja-JP" altLang="en-US" sz="3200" dirty="0">
                <a:solidFill>
                  <a:schemeClr val="accent5"/>
                </a:solidFill>
              </a:rPr>
              <a:t>　　　　</a:t>
            </a:r>
            <a:r>
              <a:rPr lang="en-US" altLang="ja-JP" sz="3200" dirty="0">
                <a:solidFill>
                  <a:schemeClr val="accent5"/>
                </a:solidFill>
              </a:rPr>
              <a:t>5120KB</a:t>
            </a:r>
            <a:r>
              <a:rPr lang="ja-JP" altLang="en-US" sz="3200" dirty="0">
                <a:solidFill>
                  <a:schemeClr val="accent5"/>
                </a:solidFill>
              </a:rPr>
              <a:t>なら</a:t>
            </a:r>
            <a:r>
              <a:rPr lang="ja-JP" altLang="en-US" sz="3200" u="sng" dirty="0">
                <a:solidFill>
                  <a:schemeClr val="accent5"/>
                </a:solidFill>
              </a:rPr>
              <a:t>　　　</a:t>
            </a:r>
            <a:r>
              <a:rPr lang="en-US" altLang="ja-JP" sz="3200" dirty="0">
                <a:solidFill>
                  <a:schemeClr val="accent5"/>
                </a:solidFill>
              </a:rPr>
              <a:t>MB</a:t>
            </a:r>
            <a:endParaRPr lang="ja-JP" altLang="en-US" sz="3200" dirty="0">
              <a:solidFill>
                <a:schemeClr val="accent5"/>
              </a:solidFill>
            </a:endParaRPr>
          </a:p>
        </p:txBody>
      </p:sp>
      <p:sp>
        <p:nvSpPr>
          <p:cNvPr id="4" name="テキスト ボックス 3">
            <a:extLst>
              <a:ext uri="{FF2B5EF4-FFF2-40B4-BE49-F238E27FC236}">
                <a16:creationId xmlns:a16="http://schemas.microsoft.com/office/drawing/2014/main" id="{53E48993-54F0-517E-F18A-8264132F6F30}"/>
              </a:ext>
            </a:extLst>
          </p:cNvPr>
          <p:cNvSpPr txBox="1"/>
          <p:nvPr/>
        </p:nvSpPr>
        <p:spPr>
          <a:xfrm>
            <a:off x="1757083" y="5727124"/>
            <a:ext cx="5011270" cy="584775"/>
          </a:xfrm>
          <a:prstGeom prst="rect">
            <a:avLst/>
          </a:prstGeom>
          <a:noFill/>
        </p:spPr>
        <p:txBody>
          <a:bodyPr wrap="square" rtlCol="0">
            <a:spAutoFit/>
          </a:bodyPr>
          <a:lstStyle/>
          <a:p>
            <a:r>
              <a:rPr kumimoji="1" lang="ja-JP" altLang="en-US" sz="3200" dirty="0">
                <a:solidFill>
                  <a:srgbClr val="FF0000"/>
                </a:solidFill>
              </a:rPr>
              <a:t>計算式も必ず書いておこう</a:t>
            </a:r>
          </a:p>
        </p:txBody>
      </p:sp>
    </p:spTree>
    <p:extLst>
      <p:ext uri="{BB962C8B-B14F-4D97-AF65-F5344CB8AC3E}">
        <p14:creationId xmlns:p14="http://schemas.microsoft.com/office/powerpoint/2010/main" val="2459400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E4DBC6A-0A42-64FE-2DD4-8BF105CDAFA0}"/>
              </a:ext>
            </a:extLst>
          </p:cNvPr>
          <p:cNvSpPr>
            <a:spLocks noGrp="1"/>
          </p:cNvSpPr>
          <p:nvPr>
            <p:ph type="ctrTitle"/>
          </p:nvPr>
        </p:nvSpPr>
        <p:spPr>
          <a:xfrm>
            <a:off x="685800" y="871351"/>
            <a:ext cx="7772400" cy="2387600"/>
          </a:xfrm>
        </p:spPr>
        <p:txBody>
          <a:bodyPr>
            <a:normAutofit fontScale="90000"/>
          </a:bodyPr>
          <a:lstStyle/>
          <a:p>
            <a:r>
              <a:rPr lang="ja-JP" altLang="en-US" dirty="0">
                <a:solidFill>
                  <a:srgbClr val="FF0000"/>
                </a:solidFill>
              </a:rPr>
              <a:t>ここまで</a:t>
            </a:r>
            <a:br>
              <a:rPr lang="en-US" altLang="ja-JP" dirty="0"/>
            </a:br>
            <a:r>
              <a:rPr lang="ja-JP" altLang="en-US" dirty="0"/>
              <a:t>コンピュータはデータを</a:t>
            </a:r>
            <a:br>
              <a:rPr lang="en-US" altLang="ja-JP" dirty="0"/>
            </a:br>
            <a:r>
              <a:rPr lang="ja-JP" altLang="en-US" dirty="0">
                <a:solidFill>
                  <a:srgbClr val="FF0000"/>
                </a:solidFill>
              </a:rPr>
              <a:t>デジタル</a:t>
            </a:r>
            <a:r>
              <a:rPr lang="ja-JP" altLang="en-US" dirty="0"/>
              <a:t>（０と１の数値）で扱うことが分かった</a:t>
            </a:r>
          </a:p>
        </p:txBody>
      </p:sp>
      <p:sp>
        <p:nvSpPr>
          <p:cNvPr id="7" name="タイトル 3">
            <a:extLst>
              <a:ext uri="{FF2B5EF4-FFF2-40B4-BE49-F238E27FC236}">
                <a16:creationId xmlns:a16="http://schemas.microsoft.com/office/drawing/2014/main" id="{560C741F-24FC-1AB7-84AE-3E2DBF77CDDE}"/>
              </a:ext>
            </a:extLst>
          </p:cNvPr>
          <p:cNvSpPr txBox="1">
            <a:spLocks/>
          </p:cNvSpPr>
          <p:nvPr/>
        </p:nvSpPr>
        <p:spPr>
          <a:xfrm>
            <a:off x="766483" y="3856597"/>
            <a:ext cx="7772400" cy="2938650"/>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dirty="0">
                <a:solidFill>
                  <a:srgbClr val="FF0000"/>
                </a:solidFill>
              </a:rPr>
              <a:t>ここからは</a:t>
            </a:r>
            <a:br>
              <a:rPr lang="en-US" altLang="ja-JP" dirty="0"/>
            </a:br>
            <a:r>
              <a:rPr lang="ja-JP" altLang="en-US" dirty="0"/>
              <a:t>数字・文字・画像・音を</a:t>
            </a:r>
            <a:br>
              <a:rPr lang="en-US" altLang="ja-JP" dirty="0"/>
            </a:br>
            <a:r>
              <a:rPr lang="ja-JP" altLang="en-US" dirty="0"/>
              <a:t>デジタル（０と１の数値）に</a:t>
            </a:r>
            <a:br>
              <a:rPr lang="en-US" altLang="ja-JP" dirty="0"/>
            </a:br>
            <a:r>
              <a:rPr lang="ja-JP" altLang="en-US" dirty="0"/>
              <a:t>変換できるかみてみよう</a:t>
            </a:r>
          </a:p>
        </p:txBody>
      </p:sp>
      <p:sp>
        <p:nvSpPr>
          <p:cNvPr id="8" name="矢印: 下 7">
            <a:extLst>
              <a:ext uri="{FF2B5EF4-FFF2-40B4-BE49-F238E27FC236}">
                <a16:creationId xmlns:a16="http://schemas.microsoft.com/office/drawing/2014/main" id="{D0EB768A-E1A5-9A3D-18D2-2102BFEC7E72}"/>
              </a:ext>
            </a:extLst>
          </p:cNvPr>
          <p:cNvSpPr/>
          <p:nvPr/>
        </p:nvSpPr>
        <p:spPr>
          <a:xfrm>
            <a:off x="3989294" y="3323477"/>
            <a:ext cx="1541930" cy="53312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31996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7CABF-83FD-244D-8617-7B44414E737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FA9DEFB-9E9C-65F8-2B50-E3CE618EE39C}"/>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③数の表現</a:t>
            </a:r>
            <a:endParaRPr kumimoji="1" lang="ja-JP" altLang="en-US" dirty="0">
              <a:solidFill>
                <a:srgbClr val="FF0000"/>
              </a:solidFill>
            </a:endParaRPr>
          </a:p>
        </p:txBody>
      </p:sp>
      <p:graphicFrame>
        <p:nvGraphicFramePr>
          <p:cNvPr id="4" name="表 3">
            <a:extLst>
              <a:ext uri="{FF2B5EF4-FFF2-40B4-BE49-F238E27FC236}">
                <a16:creationId xmlns:a16="http://schemas.microsoft.com/office/drawing/2014/main" id="{ECDE5816-F387-196C-AB4A-45914446A273}"/>
              </a:ext>
            </a:extLst>
          </p:cNvPr>
          <p:cNvGraphicFramePr>
            <a:graphicFrameLocks noGrp="1"/>
          </p:cNvGraphicFramePr>
          <p:nvPr/>
        </p:nvGraphicFramePr>
        <p:xfrm>
          <a:off x="1524000" y="2058384"/>
          <a:ext cx="6096000" cy="109728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3498736683"/>
                    </a:ext>
                  </a:extLst>
                </a:gridCol>
                <a:gridCol w="1524000">
                  <a:extLst>
                    <a:ext uri="{9D8B030D-6E8A-4147-A177-3AD203B41FA5}">
                      <a16:colId xmlns:a16="http://schemas.microsoft.com/office/drawing/2014/main" val="1825889958"/>
                    </a:ext>
                  </a:extLst>
                </a:gridCol>
                <a:gridCol w="1524000">
                  <a:extLst>
                    <a:ext uri="{9D8B030D-6E8A-4147-A177-3AD203B41FA5}">
                      <a16:colId xmlns:a16="http://schemas.microsoft.com/office/drawing/2014/main" val="2902244735"/>
                    </a:ext>
                  </a:extLst>
                </a:gridCol>
                <a:gridCol w="1524000">
                  <a:extLst>
                    <a:ext uri="{9D8B030D-6E8A-4147-A177-3AD203B41FA5}">
                      <a16:colId xmlns:a16="http://schemas.microsoft.com/office/drawing/2014/main" val="1308971217"/>
                    </a:ext>
                  </a:extLst>
                </a:gridCol>
              </a:tblGrid>
              <a:tr h="190066">
                <a:tc>
                  <a:txBody>
                    <a:bodyPr/>
                    <a:lstStyle/>
                    <a:p>
                      <a:pPr algn="r"/>
                      <a:r>
                        <a:rPr kumimoji="1" lang="en-US" altLang="ja-JP" sz="2000" dirty="0"/>
                        <a:t>×10</a:t>
                      </a:r>
                      <a:r>
                        <a:rPr kumimoji="1" lang="ja-JP" altLang="en-US" sz="2000" dirty="0"/>
                        <a:t>の</a:t>
                      </a:r>
                      <a:r>
                        <a:rPr kumimoji="1" lang="en-US" altLang="ja-JP" sz="2000" dirty="0"/>
                        <a:t>3</a:t>
                      </a:r>
                      <a:r>
                        <a:rPr kumimoji="1" lang="ja-JP" altLang="en-US" sz="2000" dirty="0"/>
                        <a:t>乗</a:t>
                      </a:r>
                    </a:p>
                  </a:txBody>
                  <a:tcPr/>
                </a:tc>
                <a:tc>
                  <a:txBody>
                    <a:bodyPr/>
                    <a:lstStyle/>
                    <a:p>
                      <a:pPr algn="r"/>
                      <a:r>
                        <a:rPr kumimoji="1" lang="en-US" altLang="ja-JP" sz="2000" dirty="0"/>
                        <a:t>×10</a:t>
                      </a:r>
                      <a:r>
                        <a:rPr kumimoji="1" lang="ja-JP" altLang="en-US" sz="2000" dirty="0"/>
                        <a:t>の</a:t>
                      </a:r>
                      <a:r>
                        <a:rPr kumimoji="1" lang="en-US" altLang="ja-JP" sz="2000" dirty="0"/>
                        <a:t>2</a:t>
                      </a:r>
                      <a:r>
                        <a:rPr kumimoji="1" lang="ja-JP" altLang="en-US" sz="2000" dirty="0"/>
                        <a:t>乗</a:t>
                      </a:r>
                    </a:p>
                  </a:txBody>
                  <a:tcPr/>
                </a:tc>
                <a:tc>
                  <a:txBody>
                    <a:bodyPr/>
                    <a:lstStyle/>
                    <a:p>
                      <a:pPr algn="r"/>
                      <a:r>
                        <a:rPr kumimoji="1" lang="en-US" altLang="ja-JP" sz="2000" dirty="0"/>
                        <a:t>×10</a:t>
                      </a:r>
                      <a:r>
                        <a:rPr kumimoji="1" lang="ja-JP" altLang="en-US" sz="2000" dirty="0"/>
                        <a:t>の</a:t>
                      </a:r>
                      <a:r>
                        <a:rPr kumimoji="1" lang="en-US" altLang="ja-JP" sz="2000" dirty="0"/>
                        <a:t>1</a:t>
                      </a:r>
                      <a:r>
                        <a:rPr kumimoji="1" lang="ja-JP" altLang="en-US" sz="2000" dirty="0"/>
                        <a:t>乗</a:t>
                      </a:r>
                    </a:p>
                  </a:txBody>
                  <a:tcPr/>
                </a:tc>
                <a:tc>
                  <a:txBody>
                    <a:bodyPr/>
                    <a:lstStyle/>
                    <a:p>
                      <a:pPr algn="r"/>
                      <a:r>
                        <a:rPr kumimoji="1" lang="en-US" altLang="ja-JP" sz="2000" dirty="0"/>
                        <a:t>×10</a:t>
                      </a:r>
                      <a:r>
                        <a:rPr kumimoji="1" lang="ja-JP" altLang="en-US" sz="2000" dirty="0"/>
                        <a:t>の</a:t>
                      </a:r>
                      <a:r>
                        <a:rPr kumimoji="1" lang="en-US" altLang="ja-JP" sz="2000" dirty="0"/>
                        <a:t>0</a:t>
                      </a:r>
                      <a:r>
                        <a:rPr kumimoji="1" lang="ja-JP" altLang="en-US" sz="2000" dirty="0"/>
                        <a:t>乗</a:t>
                      </a:r>
                    </a:p>
                  </a:txBody>
                  <a:tcPr/>
                </a:tc>
                <a:extLst>
                  <a:ext uri="{0D108BD9-81ED-4DB2-BD59-A6C34878D82A}">
                    <a16:rowId xmlns:a16="http://schemas.microsoft.com/office/drawing/2014/main" val="4293714868"/>
                  </a:ext>
                </a:extLst>
              </a:tr>
              <a:tr h="370840">
                <a:tc>
                  <a:txBody>
                    <a:bodyPr/>
                    <a:lstStyle/>
                    <a:p>
                      <a:pPr algn="r"/>
                      <a:endParaRPr kumimoji="1" lang="ja-JP" altLang="en-US" sz="4000" dirty="0"/>
                    </a:p>
                  </a:txBody>
                  <a:tcPr/>
                </a:tc>
                <a:tc>
                  <a:txBody>
                    <a:bodyPr/>
                    <a:lstStyle/>
                    <a:p>
                      <a:pPr algn="r"/>
                      <a:r>
                        <a:rPr kumimoji="1" lang="ja-JP" altLang="en-US" sz="4000" dirty="0"/>
                        <a:t>５</a:t>
                      </a:r>
                    </a:p>
                  </a:txBody>
                  <a:tcPr/>
                </a:tc>
                <a:tc>
                  <a:txBody>
                    <a:bodyPr/>
                    <a:lstStyle/>
                    <a:p>
                      <a:pPr algn="r"/>
                      <a:r>
                        <a:rPr kumimoji="1" lang="ja-JP" altLang="en-US" sz="4000" dirty="0"/>
                        <a:t>３</a:t>
                      </a:r>
                    </a:p>
                  </a:txBody>
                  <a:tcPr/>
                </a:tc>
                <a:tc>
                  <a:txBody>
                    <a:bodyPr/>
                    <a:lstStyle/>
                    <a:p>
                      <a:pPr algn="r"/>
                      <a:r>
                        <a:rPr kumimoji="1" lang="ja-JP" altLang="en-US" sz="4000" dirty="0"/>
                        <a:t>２</a:t>
                      </a:r>
                    </a:p>
                  </a:txBody>
                  <a:tcPr/>
                </a:tc>
                <a:extLst>
                  <a:ext uri="{0D108BD9-81ED-4DB2-BD59-A6C34878D82A}">
                    <a16:rowId xmlns:a16="http://schemas.microsoft.com/office/drawing/2014/main" val="292152275"/>
                  </a:ext>
                </a:extLst>
              </a:tr>
            </a:tbl>
          </a:graphicData>
        </a:graphic>
      </p:graphicFrame>
      <p:sp>
        <p:nvSpPr>
          <p:cNvPr id="5" name="テキスト ボックス 4">
            <a:extLst>
              <a:ext uri="{FF2B5EF4-FFF2-40B4-BE49-F238E27FC236}">
                <a16:creationId xmlns:a16="http://schemas.microsoft.com/office/drawing/2014/main" id="{E5C21339-DB84-70B0-689C-F4A9F5E4A039}"/>
              </a:ext>
            </a:extLst>
          </p:cNvPr>
          <p:cNvSpPr txBox="1"/>
          <p:nvPr/>
        </p:nvSpPr>
        <p:spPr>
          <a:xfrm>
            <a:off x="512957" y="1502470"/>
            <a:ext cx="7393257" cy="584775"/>
          </a:xfrm>
          <a:prstGeom prst="rect">
            <a:avLst/>
          </a:prstGeom>
          <a:noFill/>
        </p:spPr>
        <p:txBody>
          <a:bodyPr wrap="square" rtlCol="0">
            <a:spAutoFit/>
          </a:bodyPr>
          <a:lstStyle/>
          <a:p>
            <a:r>
              <a:rPr kumimoji="1" lang="ja-JP" altLang="en-US" sz="3200" dirty="0"/>
              <a:t>・（</a:t>
            </a:r>
            <a:r>
              <a:rPr kumimoji="1" lang="ja-JP" altLang="en-US" sz="3200" dirty="0">
                <a:solidFill>
                  <a:srgbClr val="FF0000"/>
                </a:solidFill>
              </a:rPr>
              <a:t>１０進法</a:t>
            </a:r>
            <a:r>
              <a:rPr kumimoji="1" lang="ja-JP" altLang="en-US" sz="3200" dirty="0"/>
              <a:t>）＝</a:t>
            </a:r>
            <a:r>
              <a:rPr kumimoji="1" lang="en-US" altLang="ja-JP" sz="3200" dirty="0"/>
              <a:t>10</a:t>
            </a:r>
            <a:r>
              <a:rPr kumimoji="1" lang="ja-JP" altLang="en-US" sz="3200" dirty="0"/>
              <a:t>で繰り上がり　（例）</a:t>
            </a:r>
            <a:r>
              <a:rPr kumimoji="1" lang="en-US" altLang="ja-JP" sz="3200" dirty="0"/>
              <a:t>532</a:t>
            </a:r>
            <a:endParaRPr kumimoji="1" lang="ja-JP" altLang="en-US" sz="3200" dirty="0"/>
          </a:p>
        </p:txBody>
      </p:sp>
      <p:sp>
        <p:nvSpPr>
          <p:cNvPr id="6" name="テキスト ボックス 5">
            <a:extLst>
              <a:ext uri="{FF2B5EF4-FFF2-40B4-BE49-F238E27FC236}">
                <a16:creationId xmlns:a16="http://schemas.microsoft.com/office/drawing/2014/main" id="{17A5D7AC-6B82-D152-6A8E-A6CA1B11F2EC}"/>
              </a:ext>
            </a:extLst>
          </p:cNvPr>
          <p:cNvSpPr txBox="1"/>
          <p:nvPr/>
        </p:nvSpPr>
        <p:spPr>
          <a:xfrm>
            <a:off x="602166" y="3564003"/>
            <a:ext cx="7214838" cy="584775"/>
          </a:xfrm>
          <a:prstGeom prst="rect">
            <a:avLst/>
          </a:prstGeom>
          <a:noFill/>
        </p:spPr>
        <p:txBody>
          <a:bodyPr wrap="square" rtlCol="0">
            <a:spAutoFit/>
          </a:bodyPr>
          <a:lstStyle/>
          <a:p>
            <a:r>
              <a:rPr kumimoji="1" lang="ja-JP" altLang="en-US" sz="3200" dirty="0"/>
              <a:t>・（</a:t>
            </a:r>
            <a:r>
              <a:rPr kumimoji="1" lang="ja-JP" altLang="en-US" sz="3200" dirty="0">
                <a:solidFill>
                  <a:srgbClr val="FF0000"/>
                </a:solidFill>
              </a:rPr>
              <a:t>２進法</a:t>
            </a:r>
            <a:r>
              <a:rPr kumimoji="1" lang="ja-JP" altLang="en-US" sz="3200" dirty="0"/>
              <a:t>）＝</a:t>
            </a:r>
            <a:r>
              <a:rPr kumimoji="1" lang="en-US" altLang="ja-JP" sz="3200" dirty="0"/>
              <a:t>2</a:t>
            </a:r>
            <a:r>
              <a:rPr kumimoji="1" lang="ja-JP" altLang="en-US" sz="3200" dirty="0"/>
              <a:t>で繰り上がり　（例）１０１　</a:t>
            </a:r>
          </a:p>
        </p:txBody>
      </p:sp>
      <p:graphicFrame>
        <p:nvGraphicFramePr>
          <p:cNvPr id="7" name="表 6">
            <a:extLst>
              <a:ext uri="{FF2B5EF4-FFF2-40B4-BE49-F238E27FC236}">
                <a16:creationId xmlns:a16="http://schemas.microsoft.com/office/drawing/2014/main" id="{4A83D660-5008-487A-99B8-34F741D2E94C}"/>
              </a:ext>
            </a:extLst>
          </p:cNvPr>
          <p:cNvGraphicFramePr>
            <a:graphicFrameLocks noGrp="1"/>
          </p:cNvGraphicFramePr>
          <p:nvPr/>
        </p:nvGraphicFramePr>
        <p:xfrm>
          <a:off x="1524000" y="4083782"/>
          <a:ext cx="6096000" cy="109728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3498736683"/>
                    </a:ext>
                  </a:extLst>
                </a:gridCol>
                <a:gridCol w="1524000">
                  <a:extLst>
                    <a:ext uri="{9D8B030D-6E8A-4147-A177-3AD203B41FA5}">
                      <a16:colId xmlns:a16="http://schemas.microsoft.com/office/drawing/2014/main" val="1825889958"/>
                    </a:ext>
                  </a:extLst>
                </a:gridCol>
                <a:gridCol w="1524000">
                  <a:extLst>
                    <a:ext uri="{9D8B030D-6E8A-4147-A177-3AD203B41FA5}">
                      <a16:colId xmlns:a16="http://schemas.microsoft.com/office/drawing/2014/main" val="2902244735"/>
                    </a:ext>
                  </a:extLst>
                </a:gridCol>
                <a:gridCol w="1524000">
                  <a:extLst>
                    <a:ext uri="{9D8B030D-6E8A-4147-A177-3AD203B41FA5}">
                      <a16:colId xmlns:a16="http://schemas.microsoft.com/office/drawing/2014/main" val="1308971217"/>
                    </a:ext>
                  </a:extLst>
                </a:gridCol>
              </a:tblGrid>
              <a:tr h="190066">
                <a:tc>
                  <a:txBody>
                    <a:bodyPr/>
                    <a:lstStyle/>
                    <a:p>
                      <a:pPr algn="r"/>
                      <a:r>
                        <a:rPr kumimoji="1" lang="en-US" altLang="ja-JP" sz="2000" dirty="0"/>
                        <a:t>×2</a:t>
                      </a:r>
                      <a:r>
                        <a:rPr kumimoji="1" lang="ja-JP" altLang="en-US" sz="2000" dirty="0"/>
                        <a:t>の</a:t>
                      </a:r>
                      <a:r>
                        <a:rPr kumimoji="1" lang="en-US" altLang="ja-JP" sz="2000" dirty="0"/>
                        <a:t>3</a:t>
                      </a:r>
                      <a:r>
                        <a:rPr kumimoji="1" lang="ja-JP" altLang="en-US" sz="2000" dirty="0"/>
                        <a:t>乗</a:t>
                      </a:r>
                    </a:p>
                  </a:txBody>
                  <a:tcPr/>
                </a:tc>
                <a:tc>
                  <a:txBody>
                    <a:bodyPr/>
                    <a:lstStyle/>
                    <a:p>
                      <a:pPr algn="r"/>
                      <a:r>
                        <a:rPr kumimoji="1" lang="en-US" altLang="ja-JP" sz="2000" dirty="0"/>
                        <a:t>×2</a:t>
                      </a:r>
                      <a:r>
                        <a:rPr kumimoji="1" lang="ja-JP" altLang="en-US" sz="2000" dirty="0"/>
                        <a:t>の</a:t>
                      </a:r>
                      <a:r>
                        <a:rPr kumimoji="1" lang="en-US" altLang="ja-JP" sz="2000" dirty="0"/>
                        <a:t>2</a:t>
                      </a:r>
                      <a:r>
                        <a:rPr kumimoji="1" lang="ja-JP" altLang="en-US" sz="2000" dirty="0"/>
                        <a:t>乗</a:t>
                      </a:r>
                    </a:p>
                  </a:txBody>
                  <a:tcPr/>
                </a:tc>
                <a:tc>
                  <a:txBody>
                    <a:bodyPr/>
                    <a:lstStyle/>
                    <a:p>
                      <a:pPr algn="r"/>
                      <a:r>
                        <a:rPr kumimoji="1" lang="en-US" altLang="ja-JP" sz="2000" dirty="0"/>
                        <a:t>×2</a:t>
                      </a:r>
                      <a:r>
                        <a:rPr kumimoji="1" lang="ja-JP" altLang="en-US" sz="2000" dirty="0"/>
                        <a:t>の</a:t>
                      </a:r>
                      <a:r>
                        <a:rPr kumimoji="1" lang="en-US" altLang="ja-JP" sz="2000" dirty="0"/>
                        <a:t>1</a:t>
                      </a:r>
                      <a:r>
                        <a:rPr kumimoji="1" lang="ja-JP" altLang="en-US" sz="2000" dirty="0"/>
                        <a:t>乗</a:t>
                      </a:r>
                    </a:p>
                  </a:txBody>
                  <a:tcPr/>
                </a:tc>
                <a:tc>
                  <a:txBody>
                    <a:bodyPr/>
                    <a:lstStyle/>
                    <a:p>
                      <a:pPr algn="r"/>
                      <a:r>
                        <a:rPr kumimoji="1" lang="en-US" altLang="ja-JP" sz="2000" dirty="0"/>
                        <a:t>×2</a:t>
                      </a:r>
                      <a:r>
                        <a:rPr kumimoji="1" lang="ja-JP" altLang="en-US" sz="2000" dirty="0"/>
                        <a:t>の</a:t>
                      </a:r>
                      <a:r>
                        <a:rPr kumimoji="1" lang="en-US" altLang="ja-JP" sz="2000" dirty="0"/>
                        <a:t>0</a:t>
                      </a:r>
                      <a:r>
                        <a:rPr kumimoji="1" lang="ja-JP" altLang="en-US" sz="2000" dirty="0"/>
                        <a:t>乗</a:t>
                      </a:r>
                    </a:p>
                  </a:txBody>
                  <a:tcPr/>
                </a:tc>
                <a:extLst>
                  <a:ext uri="{0D108BD9-81ED-4DB2-BD59-A6C34878D82A}">
                    <a16:rowId xmlns:a16="http://schemas.microsoft.com/office/drawing/2014/main" val="4293714868"/>
                  </a:ext>
                </a:extLst>
              </a:tr>
              <a:tr h="370840">
                <a:tc>
                  <a:txBody>
                    <a:bodyPr/>
                    <a:lstStyle/>
                    <a:p>
                      <a:pPr algn="r"/>
                      <a:endParaRPr kumimoji="1" lang="ja-JP" altLang="en-US" sz="4000" dirty="0"/>
                    </a:p>
                  </a:txBody>
                  <a:tcPr/>
                </a:tc>
                <a:tc>
                  <a:txBody>
                    <a:bodyPr/>
                    <a:lstStyle/>
                    <a:p>
                      <a:pPr algn="r"/>
                      <a:r>
                        <a:rPr kumimoji="1" lang="ja-JP" altLang="en-US" sz="4000" dirty="0"/>
                        <a:t>１</a:t>
                      </a:r>
                    </a:p>
                  </a:txBody>
                  <a:tcPr/>
                </a:tc>
                <a:tc>
                  <a:txBody>
                    <a:bodyPr/>
                    <a:lstStyle/>
                    <a:p>
                      <a:pPr algn="r"/>
                      <a:r>
                        <a:rPr kumimoji="1" lang="ja-JP" altLang="en-US" sz="4000" dirty="0"/>
                        <a:t>０</a:t>
                      </a:r>
                    </a:p>
                  </a:txBody>
                  <a:tcPr/>
                </a:tc>
                <a:tc>
                  <a:txBody>
                    <a:bodyPr/>
                    <a:lstStyle/>
                    <a:p>
                      <a:pPr algn="r"/>
                      <a:r>
                        <a:rPr kumimoji="1" lang="ja-JP" altLang="en-US" sz="4000" dirty="0"/>
                        <a:t>１</a:t>
                      </a:r>
                    </a:p>
                  </a:txBody>
                  <a:tcPr/>
                </a:tc>
                <a:extLst>
                  <a:ext uri="{0D108BD9-81ED-4DB2-BD59-A6C34878D82A}">
                    <a16:rowId xmlns:a16="http://schemas.microsoft.com/office/drawing/2014/main" val="292152275"/>
                  </a:ext>
                </a:extLst>
              </a:tr>
            </a:tbl>
          </a:graphicData>
        </a:graphic>
      </p:graphicFrame>
      <p:sp>
        <p:nvSpPr>
          <p:cNvPr id="8" name="テキスト ボックス 7">
            <a:extLst>
              <a:ext uri="{FF2B5EF4-FFF2-40B4-BE49-F238E27FC236}">
                <a16:creationId xmlns:a16="http://schemas.microsoft.com/office/drawing/2014/main" id="{4F6E02BF-D597-082C-C801-031F9B40371D}"/>
              </a:ext>
            </a:extLst>
          </p:cNvPr>
          <p:cNvSpPr txBox="1"/>
          <p:nvPr/>
        </p:nvSpPr>
        <p:spPr>
          <a:xfrm>
            <a:off x="602166" y="5166632"/>
            <a:ext cx="7515922" cy="584775"/>
          </a:xfrm>
          <a:prstGeom prst="rect">
            <a:avLst/>
          </a:prstGeom>
          <a:noFill/>
        </p:spPr>
        <p:txBody>
          <a:bodyPr wrap="square" rtlCol="0">
            <a:spAutoFit/>
          </a:bodyPr>
          <a:lstStyle/>
          <a:p>
            <a:r>
              <a:rPr kumimoji="1" lang="ja-JP" altLang="en-US" sz="3200" dirty="0"/>
              <a:t>・（</a:t>
            </a:r>
            <a:r>
              <a:rPr kumimoji="1" lang="ja-JP" altLang="en-US" sz="3200" dirty="0">
                <a:solidFill>
                  <a:srgbClr val="FF0000"/>
                </a:solidFill>
              </a:rPr>
              <a:t>１６進法</a:t>
            </a:r>
            <a:r>
              <a:rPr kumimoji="1" lang="ja-JP" altLang="en-US" sz="3200" dirty="0"/>
              <a:t>）＝１６で繰り上がり　（例）１Ａ　</a:t>
            </a:r>
          </a:p>
        </p:txBody>
      </p:sp>
      <p:graphicFrame>
        <p:nvGraphicFramePr>
          <p:cNvPr id="9" name="表 8">
            <a:extLst>
              <a:ext uri="{FF2B5EF4-FFF2-40B4-BE49-F238E27FC236}">
                <a16:creationId xmlns:a16="http://schemas.microsoft.com/office/drawing/2014/main" id="{57C7B055-959F-10BF-A97C-5E63B168840F}"/>
              </a:ext>
            </a:extLst>
          </p:cNvPr>
          <p:cNvGraphicFramePr>
            <a:graphicFrameLocks noGrp="1"/>
          </p:cNvGraphicFramePr>
          <p:nvPr/>
        </p:nvGraphicFramePr>
        <p:xfrm>
          <a:off x="1524000" y="5700841"/>
          <a:ext cx="6096000" cy="109728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3498736683"/>
                    </a:ext>
                  </a:extLst>
                </a:gridCol>
                <a:gridCol w="1524000">
                  <a:extLst>
                    <a:ext uri="{9D8B030D-6E8A-4147-A177-3AD203B41FA5}">
                      <a16:colId xmlns:a16="http://schemas.microsoft.com/office/drawing/2014/main" val="1825889958"/>
                    </a:ext>
                  </a:extLst>
                </a:gridCol>
                <a:gridCol w="1524000">
                  <a:extLst>
                    <a:ext uri="{9D8B030D-6E8A-4147-A177-3AD203B41FA5}">
                      <a16:colId xmlns:a16="http://schemas.microsoft.com/office/drawing/2014/main" val="2902244735"/>
                    </a:ext>
                  </a:extLst>
                </a:gridCol>
                <a:gridCol w="1524000">
                  <a:extLst>
                    <a:ext uri="{9D8B030D-6E8A-4147-A177-3AD203B41FA5}">
                      <a16:colId xmlns:a16="http://schemas.microsoft.com/office/drawing/2014/main" val="1308971217"/>
                    </a:ext>
                  </a:extLst>
                </a:gridCol>
              </a:tblGrid>
              <a:tr h="190066">
                <a:tc>
                  <a:txBody>
                    <a:bodyPr/>
                    <a:lstStyle/>
                    <a:p>
                      <a:pPr algn="r"/>
                      <a:r>
                        <a:rPr kumimoji="1" lang="en-US" altLang="ja-JP" sz="2000" dirty="0"/>
                        <a:t>×16</a:t>
                      </a:r>
                      <a:r>
                        <a:rPr kumimoji="1" lang="ja-JP" altLang="en-US" sz="2000" dirty="0"/>
                        <a:t>の</a:t>
                      </a:r>
                      <a:r>
                        <a:rPr kumimoji="1" lang="en-US" altLang="ja-JP" sz="2000" dirty="0"/>
                        <a:t>3</a:t>
                      </a:r>
                      <a:r>
                        <a:rPr kumimoji="1" lang="ja-JP" altLang="en-US" sz="2000" dirty="0"/>
                        <a:t>乗</a:t>
                      </a:r>
                    </a:p>
                  </a:txBody>
                  <a:tcPr/>
                </a:tc>
                <a:tc>
                  <a:txBody>
                    <a:bodyPr/>
                    <a:lstStyle/>
                    <a:p>
                      <a:pPr algn="r"/>
                      <a:r>
                        <a:rPr kumimoji="1" lang="en-US" altLang="ja-JP" sz="2000" dirty="0"/>
                        <a:t>×16</a:t>
                      </a:r>
                      <a:r>
                        <a:rPr kumimoji="1" lang="ja-JP" altLang="en-US" sz="2000" dirty="0"/>
                        <a:t>の</a:t>
                      </a:r>
                      <a:r>
                        <a:rPr kumimoji="1" lang="en-US" altLang="ja-JP" sz="2000" dirty="0"/>
                        <a:t>2</a:t>
                      </a:r>
                      <a:r>
                        <a:rPr kumimoji="1" lang="ja-JP" altLang="en-US" sz="2000" dirty="0"/>
                        <a:t>乗</a:t>
                      </a:r>
                    </a:p>
                  </a:txBody>
                  <a:tcPr/>
                </a:tc>
                <a:tc>
                  <a:txBody>
                    <a:bodyPr/>
                    <a:lstStyle/>
                    <a:p>
                      <a:pPr algn="r"/>
                      <a:r>
                        <a:rPr kumimoji="1" lang="en-US" altLang="ja-JP" sz="2000" dirty="0"/>
                        <a:t>×16</a:t>
                      </a:r>
                      <a:r>
                        <a:rPr kumimoji="1" lang="ja-JP" altLang="en-US" sz="2000" dirty="0"/>
                        <a:t>の</a:t>
                      </a:r>
                      <a:r>
                        <a:rPr kumimoji="1" lang="en-US" altLang="ja-JP" sz="2000" dirty="0"/>
                        <a:t>1</a:t>
                      </a:r>
                      <a:r>
                        <a:rPr kumimoji="1" lang="ja-JP" altLang="en-US" sz="2000" dirty="0"/>
                        <a:t>乗</a:t>
                      </a:r>
                    </a:p>
                  </a:txBody>
                  <a:tcPr/>
                </a:tc>
                <a:tc>
                  <a:txBody>
                    <a:bodyPr/>
                    <a:lstStyle/>
                    <a:p>
                      <a:pPr algn="r"/>
                      <a:r>
                        <a:rPr kumimoji="1" lang="en-US" altLang="ja-JP" sz="2000" dirty="0"/>
                        <a:t>×16</a:t>
                      </a:r>
                      <a:r>
                        <a:rPr kumimoji="1" lang="ja-JP" altLang="en-US" sz="2000" dirty="0"/>
                        <a:t>の</a:t>
                      </a:r>
                      <a:r>
                        <a:rPr kumimoji="1" lang="en-US" altLang="ja-JP" sz="2000" dirty="0"/>
                        <a:t>0</a:t>
                      </a:r>
                      <a:r>
                        <a:rPr kumimoji="1" lang="ja-JP" altLang="en-US" sz="2000" dirty="0"/>
                        <a:t>乗</a:t>
                      </a:r>
                    </a:p>
                  </a:txBody>
                  <a:tcPr/>
                </a:tc>
                <a:extLst>
                  <a:ext uri="{0D108BD9-81ED-4DB2-BD59-A6C34878D82A}">
                    <a16:rowId xmlns:a16="http://schemas.microsoft.com/office/drawing/2014/main" val="4293714868"/>
                  </a:ext>
                </a:extLst>
              </a:tr>
              <a:tr h="370840">
                <a:tc>
                  <a:txBody>
                    <a:bodyPr/>
                    <a:lstStyle/>
                    <a:p>
                      <a:pPr algn="r"/>
                      <a:endParaRPr kumimoji="1" lang="ja-JP" altLang="en-US" sz="4000" dirty="0"/>
                    </a:p>
                  </a:txBody>
                  <a:tcPr/>
                </a:tc>
                <a:tc>
                  <a:txBody>
                    <a:bodyPr/>
                    <a:lstStyle/>
                    <a:p>
                      <a:pPr algn="r"/>
                      <a:endParaRPr kumimoji="1" lang="ja-JP" altLang="en-US" sz="4000" dirty="0"/>
                    </a:p>
                  </a:txBody>
                  <a:tcPr/>
                </a:tc>
                <a:tc>
                  <a:txBody>
                    <a:bodyPr/>
                    <a:lstStyle/>
                    <a:p>
                      <a:pPr algn="r"/>
                      <a:r>
                        <a:rPr kumimoji="1" lang="ja-JP" altLang="en-US" sz="4000" dirty="0"/>
                        <a:t>１</a:t>
                      </a:r>
                    </a:p>
                  </a:txBody>
                  <a:tcPr/>
                </a:tc>
                <a:tc>
                  <a:txBody>
                    <a:bodyPr/>
                    <a:lstStyle/>
                    <a:p>
                      <a:pPr algn="r"/>
                      <a:r>
                        <a:rPr kumimoji="1" lang="ja-JP" altLang="en-US" sz="4000" dirty="0"/>
                        <a:t>Ａ</a:t>
                      </a:r>
                    </a:p>
                  </a:txBody>
                  <a:tcPr/>
                </a:tc>
                <a:extLst>
                  <a:ext uri="{0D108BD9-81ED-4DB2-BD59-A6C34878D82A}">
                    <a16:rowId xmlns:a16="http://schemas.microsoft.com/office/drawing/2014/main" val="292152275"/>
                  </a:ext>
                </a:extLst>
              </a:tr>
            </a:tbl>
          </a:graphicData>
        </a:graphic>
      </p:graphicFrame>
      <p:sp>
        <p:nvSpPr>
          <p:cNvPr id="10" name="矢印: 下 9">
            <a:extLst>
              <a:ext uri="{FF2B5EF4-FFF2-40B4-BE49-F238E27FC236}">
                <a16:creationId xmlns:a16="http://schemas.microsoft.com/office/drawing/2014/main" id="{A522B5B4-A4EE-CE06-0E1A-8615E3ABFE58}"/>
              </a:ext>
            </a:extLst>
          </p:cNvPr>
          <p:cNvSpPr/>
          <p:nvPr/>
        </p:nvSpPr>
        <p:spPr>
          <a:xfrm>
            <a:off x="3612995" y="3245005"/>
            <a:ext cx="1483112" cy="31899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48601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58BF1372-F706-DAB7-46B2-EB8EB224B3AF}"/>
              </a:ext>
            </a:extLst>
          </p:cNvPr>
          <p:cNvGraphicFramePr>
            <a:graphicFrameLocks noGrp="1"/>
          </p:cNvGraphicFramePr>
          <p:nvPr>
            <p:ph idx="1"/>
            <p:extLst>
              <p:ext uri="{D42A27DB-BD31-4B8C-83A1-F6EECF244321}">
                <p14:modId xmlns:p14="http://schemas.microsoft.com/office/powerpoint/2010/main" val="2087296603"/>
              </p:ext>
            </p:extLst>
          </p:nvPr>
        </p:nvGraphicFramePr>
        <p:xfrm>
          <a:off x="637710" y="320040"/>
          <a:ext cx="7868579" cy="6217920"/>
        </p:xfrm>
        <a:graphic>
          <a:graphicData uri="http://schemas.openxmlformats.org/drawingml/2006/table">
            <a:tbl>
              <a:tblPr firstRow="1" bandRow="1">
                <a:tableStyleId>{5940675A-B579-460E-94D1-54222C63F5DA}</a:tableStyleId>
              </a:tblPr>
              <a:tblGrid>
                <a:gridCol w="3925229">
                  <a:extLst>
                    <a:ext uri="{9D8B030D-6E8A-4147-A177-3AD203B41FA5}">
                      <a16:colId xmlns:a16="http://schemas.microsoft.com/office/drawing/2014/main" val="3179369457"/>
                    </a:ext>
                  </a:extLst>
                </a:gridCol>
                <a:gridCol w="3943350">
                  <a:extLst>
                    <a:ext uri="{9D8B030D-6E8A-4147-A177-3AD203B41FA5}">
                      <a16:colId xmlns:a16="http://schemas.microsoft.com/office/drawing/2014/main" val="3812071874"/>
                    </a:ext>
                  </a:extLst>
                </a:gridCol>
              </a:tblGrid>
              <a:tr h="443296">
                <a:tc>
                  <a:txBody>
                    <a:bodyPr/>
                    <a:lstStyle/>
                    <a:p>
                      <a:r>
                        <a:rPr kumimoji="1" lang="ja-JP" altLang="en-US" sz="2800" dirty="0"/>
                        <a:t>２進法（０と１で表現）</a:t>
                      </a:r>
                    </a:p>
                  </a:txBody>
                  <a:tcPr>
                    <a:solidFill>
                      <a:srgbClr val="00B0F0"/>
                    </a:solidFill>
                  </a:tcPr>
                </a:tc>
                <a:tc>
                  <a:txBody>
                    <a:bodyPr/>
                    <a:lstStyle/>
                    <a:p>
                      <a:r>
                        <a:rPr kumimoji="1" lang="ja-JP" altLang="en-US" sz="2800" dirty="0"/>
                        <a:t>１０進法（０から９で表現）</a:t>
                      </a:r>
                    </a:p>
                  </a:txBody>
                  <a:tcPr>
                    <a:solidFill>
                      <a:srgbClr val="00B0F0"/>
                    </a:solidFill>
                  </a:tcPr>
                </a:tc>
                <a:extLst>
                  <a:ext uri="{0D108BD9-81ED-4DB2-BD59-A6C34878D82A}">
                    <a16:rowId xmlns:a16="http://schemas.microsoft.com/office/drawing/2014/main" val="1466315665"/>
                  </a:ext>
                </a:extLst>
              </a:tr>
              <a:tr h="443296">
                <a:tc>
                  <a:txBody>
                    <a:bodyPr/>
                    <a:lstStyle/>
                    <a:p>
                      <a:r>
                        <a:rPr kumimoji="1" lang="ja-JP" altLang="en-US" sz="2800" dirty="0"/>
                        <a:t>　　　　０</a:t>
                      </a:r>
                    </a:p>
                  </a:txBody>
                  <a:tcPr/>
                </a:tc>
                <a:tc>
                  <a:txBody>
                    <a:bodyPr/>
                    <a:lstStyle/>
                    <a:p>
                      <a:r>
                        <a:rPr kumimoji="1" lang="ja-JP" altLang="en-US" sz="2800" dirty="0"/>
                        <a:t>　　　　０</a:t>
                      </a:r>
                    </a:p>
                  </a:txBody>
                  <a:tcPr/>
                </a:tc>
                <a:extLst>
                  <a:ext uri="{0D108BD9-81ED-4DB2-BD59-A6C34878D82A}">
                    <a16:rowId xmlns:a16="http://schemas.microsoft.com/office/drawing/2014/main" val="2196893167"/>
                  </a:ext>
                </a:extLst>
              </a:tr>
              <a:tr h="443296">
                <a:tc>
                  <a:txBody>
                    <a:bodyPr/>
                    <a:lstStyle/>
                    <a:p>
                      <a:r>
                        <a:rPr kumimoji="1" lang="ja-JP" altLang="en-US" sz="2800" dirty="0"/>
                        <a:t>　　　　</a:t>
                      </a:r>
                      <a:r>
                        <a:rPr kumimoji="1" lang="ja-JP" altLang="en-US" sz="2800" dirty="0">
                          <a:solidFill>
                            <a:schemeClr val="tx1"/>
                          </a:solidFill>
                        </a:rPr>
                        <a:t>１</a:t>
                      </a:r>
                    </a:p>
                  </a:txBody>
                  <a:tcPr/>
                </a:tc>
                <a:tc>
                  <a:txBody>
                    <a:bodyPr/>
                    <a:lstStyle/>
                    <a:p>
                      <a:r>
                        <a:rPr kumimoji="1" lang="ja-JP" altLang="en-US" sz="2800" dirty="0"/>
                        <a:t>　　　　１</a:t>
                      </a:r>
                    </a:p>
                  </a:txBody>
                  <a:tcPr/>
                </a:tc>
                <a:extLst>
                  <a:ext uri="{0D108BD9-81ED-4DB2-BD59-A6C34878D82A}">
                    <a16:rowId xmlns:a16="http://schemas.microsoft.com/office/drawing/2014/main" val="285676543"/>
                  </a:ext>
                </a:extLst>
              </a:tr>
              <a:tr h="443296">
                <a:tc>
                  <a:txBody>
                    <a:bodyPr/>
                    <a:lstStyle/>
                    <a:p>
                      <a:r>
                        <a:rPr kumimoji="1" lang="ja-JP" altLang="en-US" sz="2800" dirty="0"/>
                        <a:t>　　　</a:t>
                      </a:r>
                      <a:r>
                        <a:rPr kumimoji="1" lang="ja-JP" altLang="en-US" sz="2800" dirty="0">
                          <a:solidFill>
                            <a:srgbClr val="FF0000"/>
                          </a:solidFill>
                        </a:rPr>
                        <a:t>１０（くりあがり）</a:t>
                      </a:r>
                      <a:endParaRPr kumimoji="1" lang="ja-JP" altLang="en-US" sz="2800" dirty="0"/>
                    </a:p>
                  </a:txBody>
                  <a:tcPr/>
                </a:tc>
                <a:tc>
                  <a:txBody>
                    <a:bodyPr/>
                    <a:lstStyle/>
                    <a:p>
                      <a:r>
                        <a:rPr kumimoji="1" lang="ja-JP" altLang="en-US" sz="2800" dirty="0"/>
                        <a:t>　　　　２</a:t>
                      </a:r>
                    </a:p>
                  </a:txBody>
                  <a:tcPr/>
                </a:tc>
                <a:extLst>
                  <a:ext uri="{0D108BD9-81ED-4DB2-BD59-A6C34878D82A}">
                    <a16:rowId xmlns:a16="http://schemas.microsoft.com/office/drawing/2014/main" val="1799438234"/>
                  </a:ext>
                </a:extLst>
              </a:tr>
              <a:tr h="443296">
                <a:tc>
                  <a:txBody>
                    <a:bodyPr/>
                    <a:lstStyle/>
                    <a:p>
                      <a:r>
                        <a:rPr kumimoji="1" lang="ja-JP" altLang="en-US" sz="2800" dirty="0"/>
                        <a:t>　　　１１</a:t>
                      </a:r>
                    </a:p>
                  </a:txBody>
                  <a:tcPr/>
                </a:tc>
                <a:tc>
                  <a:txBody>
                    <a:bodyPr/>
                    <a:lstStyle/>
                    <a:p>
                      <a:r>
                        <a:rPr kumimoji="1" lang="ja-JP" altLang="en-US" sz="2800" dirty="0"/>
                        <a:t>　　　　３</a:t>
                      </a:r>
                    </a:p>
                  </a:txBody>
                  <a:tcPr/>
                </a:tc>
                <a:extLst>
                  <a:ext uri="{0D108BD9-81ED-4DB2-BD59-A6C34878D82A}">
                    <a16:rowId xmlns:a16="http://schemas.microsoft.com/office/drawing/2014/main" val="3549263708"/>
                  </a:ext>
                </a:extLst>
              </a:tr>
              <a:tr h="443296">
                <a:tc>
                  <a:txBody>
                    <a:bodyPr/>
                    <a:lstStyle/>
                    <a:p>
                      <a:r>
                        <a:rPr kumimoji="1" lang="ja-JP" altLang="en-US" sz="2800" dirty="0">
                          <a:solidFill>
                            <a:srgbClr val="FF0000"/>
                          </a:solidFill>
                        </a:rPr>
                        <a:t>　　１００（くりあがり）</a:t>
                      </a:r>
                    </a:p>
                  </a:txBody>
                  <a:tcPr/>
                </a:tc>
                <a:tc>
                  <a:txBody>
                    <a:bodyPr/>
                    <a:lstStyle/>
                    <a:p>
                      <a:r>
                        <a:rPr kumimoji="1" lang="ja-JP" altLang="en-US" sz="2800" dirty="0"/>
                        <a:t>　　　　４</a:t>
                      </a:r>
                    </a:p>
                  </a:txBody>
                  <a:tcPr/>
                </a:tc>
                <a:extLst>
                  <a:ext uri="{0D108BD9-81ED-4DB2-BD59-A6C34878D82A}">
                    <a16:rowId xmlns:a16="http://schemas.microsoft.com/office/drawing/2014/main" val="911540777"/>
                  </a:ext>
                </a:extLst>
              </a:tr>
              <a:tr h="443296">
                <a:tc>
                  <a:txBody>
                    <a:bodyPr/>
                    <a:lstStyle/>
                    <a:p>
                      <a:r>
                        <a:rPr kumimoji="1" lang="ja-JP" altLang="en-US" sz="2800" dirty="0"/>
                        <a:t>　　１０１</a:t>
                      </a:r>
                    </a:p>
                  </a:txBody>
                  <a:tcPr/>
                </a:tc>
                <a:tc>
                  <a:txBody>
                    <a:bodyPr/>
                    <a:lstStyle/>
                    <a:p>
                      <a:r>
                        <a:rPr kumimoji="1" lang="ja-JP" altLang="en-US" sz="2800" dirty="0"/>
                        <a:t>　　　　５</a:t>
                      </a:r>
                    </a:p>
                  </a:txBody>
                  <a:tcPr/>
                </a:tc>
                <a:extLst>
                  <a:ext uri="{0D108BD9-81ED-4DB2-BD59-A6C34878D82A}">
                    <a16:rowId xmlns:a16="http://schemas.microsoft.com/office/drawing/2014/main" val="3942783374"/>
                  </a:ext>
                </a:extLst>
              </a:tr>
              <a:tr h="443296">
                <a:tc>
                  <a:txBody>
                    <a:bodyPr/>
                    <a:lstStyle/>
                    <a:p>
                      <a:r>
                        <a:rPr kumimoji="1" lang="ja-JP" altLang="en-US" sz="2800" dirty="0"/>
                        <a:t>　　１１０</a:t>
                      </a:r>
                    </a:p>
                  </a:txBody>
                  <a:tcPr/>
                </a:tc>
                <a:tc>
                  <a:txBody>
                    <a:bodyPr/>
                    <a:lstStyle/>
                    <a:p>
                      <a:r>
                        <a:rPr kumimoji="1" lang="ja-JP" altLang="en-US" sz="2800" dirty="0"/>
                        <a:t>　　　　６</a:t>
                      </a:r>
                    </a:p>
                  </a:txBody>
                  <a:tcPr/>
                </a:tc>
                <a:extLst>
                  <a:ext uri="{0D108BD9-81ED-4DB2-BD59-A6C34878D82A}">
                    <a16:rowId xmlns:a16="http://schemas.microsoft.com/office/drawing/2014/main" val="2835629855"/>
                  </a:ext>
                </a:extLst>
              </a:tr>
              <a:tr h="443296">
                <a:tc>
                  <a:txBody>
                    <a:bodyPr/>
                    <a:lstStyle/>
                    <a:p>
                      <a:r>
                        <a:rPr kumimoji="1" lang="ja-JP" altLang="en-US" sz="2800" dirty="0"/>
                        <a:t>　　１１１</a:t>
                      </a:r>
                    </a:p>
                  </a:txBody>
                  <a:tcPr/>
                </a:tc>
                <a:tc>
                  <a:txBody>
                    <a:bodyPr/>
                    <a:lstStyle/>
                    <a:p>
                      <a:r>
                        <a:rPr kumimoji="1" lang="ja-JP" altLang="en-US" sz="2800" dirty="0"/>
                        <a:t>　　　　７</a:t>
                      </a:r>
                    </a:p>
                  </a:txBody>
                  <a:tcPr/>
                </a:tc>
                <a:extLst>
                  <a:ext uri="{0D108BD9-81ED-4DB2-BD59-A6C34878D82A}">
                    <a16:rowId xmlns:a16="http://schemas.microsoft.com/office/drawing/2014/main" val="286160900"/>
                  </a:ext>
                </a:extLst>
              </a:tr>
              <a:tr h="443296">
                <a:tc>
                  <a:txBody>
                    <a:bodyPr/>
                    <a:lstStyle/>
                    <a:p>
                      <a:r>
                        <a:rPr kumimoji="1" lang="ja-JP" altLang="en-US" sz="2800" dirty="0"/>
                        <a:t>　</a:t>
                      </a:r>
                      <a:r>
                        <a:rPr kumimoji="1" lang="ja-JP" altLang="en-US" sz="2800" dirty="0">
                          <a:solidFill>
                            <a:srgbClr val="FF0000"/>
                          </a:solidFill>
                        </a:rPr>
                        <a:t>１０００（くりあがり）</a:t>
                      </a:r>
                    </a:p>
                  </a:txBody>
                  <a:tcPr/>
                </a:tc>
                <a:tc>
                  <a:txBody>
                    <a:bodyPr/>
                    <a:lstStyle/>
                    <a:p>
                      <a:r>
                        <a:rPr kumimoji="1" lang="ja-JP" altLang="en-US" sz="2800" dirty="0"/>
                        <a:t>　　　　８</a:t>
                      </a:r>
                    </a:p>
                  </a:txBody>
                  <a:tcPr/>
                </a:tc>
                <a:extLst>
                  <a:ext uri="{0D108BD9-81ED-4DB2-BD59-A6C34878D82A}">
                    <a16:rowId xmlns:a16="http://schemas.microsoft.com/office/drawing/2014/main" val="2816784632"/>
                  </a:ext>
                </a:extLst>
              </a:tr>
              <a:tr h="443296">
                <a:tc>
                  <a:txBody>
                    <a:bodyPr/>
                    <a:lstStyle/>
                    <a:p>
                      <a:r>
                        <a:rPr kumimoji="1" lang="ja-JP" altLang="en-US" sz="2800" dirty="0"/>
                        <a:t>　１００１</a:t>
                      </a:r>
                    </a:p>
                  </a:txBody>
                  <a:tcPr/>
                </a:tc>
                <a:tc>
                  <a:txBody>
                    <a:bodyPr/>
                    <a:lstStyle/>
                    <a:p>
                      <a:r>
                        <a:rPr kumimoji="1" lang="ja-JP" altLang="en-US" sz="2800" dirty="0"/>
                        <a:t>　　　　９</a:t>
                      </a:r>
                    </a:p>
                  </a:txBody>
                  <a:tcPr/>
                </a:tc>
                <a:extLst>
                  <a:ext uri="{0D108BD9-81ED-4DB2-BD59-A6C34878D82A}">
                    <a16:rowId xmlns:a16="http://schemas.microsoft.com/office/drawing/2014/main" val="976769676"/>
                  </a:ext>
                </a:extLst>
              </a:tr>
              <a:tr h="443296">
                <a:tc>
                  <a:txBody>
                    <a:bodyPr/>
                    <a:lstStyle/>
                    <a:p>
                      <a:r>
                        <a:rPr kumimoji="1" lang="ja-JP" altLang="en-US" sz="2800" dirty="0"/>
                        <a:t>　１０１０</a:t>
                      </a:r>
                    </a:p>
                  </a:txBody>
                  <a:tcPr/>
                </a:tc>
                <a:tc>
                  <a:txBody>
                    <a:bodyPr/>
                    <a:lstStyle/>
                    <a:p>
                      <a:r>
                        <a:rPr kumimoji="1" lang="ja-JP" altLang="en-US" sz="2800" dirty="0"/>
                        <a:t>　　　</a:t>
                      </a:r>
                      <a:r>
                        <a:rPr kumimoji="1" lang="ja-JP" altLang="en-US" sz="2800" dirty="0">
                          <a:solidFill>
                            <a:srgbClr val="FF0000"/>
                          </a:solidFill>
                        </a:rPr>
                        <a:t>１０（くりあがり）</a:t>
                      </a:r>
                    </a:p>
                  </a:txBody>
                  <a:tcPr/>
                </a:tc>
                <a:extLst>
                  <a:ext uri="{0D108BD9-81ED-4DB2-BD59-A6C34878D82A}">
                    <a16:rowId xmlns:a16="http://schemas.microsoft.com/office/drawing/2014/main" val="2007214244"/>
                  </a:ext>
                </a:extLst>
              </a:tr>
            </a:tbl>
          </a:graphicData>
        </a:graphic>
      </p:graphicFrame>
    </p:spTree>
    <p:extLst>
      <p:ext uri="{BB962C8B-B14F-4D97-AF65-F5344CB8AC3E}">
        <p14:creationId xmlns:p14="http://schemas.microsoft.com/office/powerpoint/2010/main" val="1158707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3655186E-958A-5EFA-85EE-5442E3254D59}"/>
              </a:ext>
            </a:extLst>
          </p:cNvPr>
          <p:cNvGraphicFramePr>
            <a:graphicFrameLocks noGrp="1"/>
          </p:cNvGraphicFramePr>
          <p:nvPr>
            <p:ph idx="1"/>
            <p:extLst>
              <p:ext uri="{D42A27DB-BD31-4B8C-83A1-F6EECF244321}">
                <p14:modId xmlns:p14="http://schemas.microsoft.com/office/powerpoint/2010/main" val="2491840395"/>
              </p:ext>
            </p:extLst>
          </p:nvPr>
        </p:nvGraphicFramePr>
        <p:xfrm>
          <a:off x="628650" y="414590"/>
          <a:ext cx="7902033" cy="6309360"/>
        </p:xfrm>
        <a:graphic>
          <a:graphicData uri="http://schemas.openxmlformats.org/drawingml/2006/table">
            <a:tbl>
              <a:tblPr firstRow="1" bandRow="1">
                <a:tableStyleId>{5940675A-B579-460E-94D1-54222C63F5DA}</a:tableStyleId>
              </a:tblPr>
              <a:tblGrid>
                <a:gridCol w="1577340">
                  <a:extLst>
                    <a:ext uri="{9D8B030D-6E8A-4147-A177-3AD203B41FA5}">
                      <a16:colId xmlns:a16="http://schemas.microsoft.com/office/drawing/2014/main" val="633316331"/>
                    </a:ext>
                  </a:extLst>
                </a:gridCol>
                <a:gridCol w="1577340">
                  <a:extLst>
                    <a:ext uri="{9D8B030D-6E8A-4147-A177-3AD203B41FA5}">
                      <a16:colId xmlns:a16="http://schemas.microsoft.com/office/drawing/2014/main" val="2691151339"/>
                    </a:ext>
                  </a:extLst>
                </a:gridCol>
                <a:gridCol w="1577340">
                  <a:extLst>
                    <a:ext uri="{9D8B030D-6E8A-4147-A177-3AD203B41FA5}">
                      <a16:colId xmlns:a16="http://schemas.microsoft.com/office/drawing/2014/main" val="609452816"/>
                    </a:ext>
                  </a:extLst>
                </a:gridCol>
                <a:gridCol w="1577340">
                  <a:extLst>
                    <a:ext uri="{9D8B030D-6E8A-4147-A177-3AD203B41FA5}">
                      <a16:colId xmlns:a16="http://schemas.microsoft.com/office/drawing/2014/main" val="1947117335"/>
                    </a:ext>
                  </a:extLst>
                </a:gridCol>
                <a:gridCol w="1592673">
                  <a:extLst>
                    <a:ext uri="{9D8B030D-6E8A-4147-A177-3AD203B41FA5}">
                      <a16:colId xmlns:a16="http://schemas.microsoft.com/office/drawing/2014/main" val="1844365302"/>
                    </a:ext>
                  </a:extLst>
                </a:gridCol>
              </a:tblGrid>
              <a:tr h="370840">
                <a:tc>
                  <a:txBody>
                    <a:bodyPr/>
                    <a:lstStyle/>
                    <a:p>
                      <a:r>
                        <a:rPr kumimoji="1" lang="en-US" altLang="ja-JP" sz="2800" dirty="0"/>
                        <a:t>10</a:t>
                      </a:r>
                      <a:r>
                        <a:rPr kumimoji="1" lang="ja-JP" altLang="en-US" sz="2800" dirty="0"/>
                        <a:t>進法</a:t>
                      </a:r>
                      <a:endParaRPr kumimoji="1" lang="en-US" altLang="ja-JP" sz="2800" dirty="0"/>
                    </a:p>
                  </a:txBody>
                  <a:tcPr>
                    <a:lnR w="12700" cap="flat" cmpd="sng" algn="ctr">
                      <a:solidFill>
                        <a:schemeClr val="tx1"/>
                      </a:solidFill>
                      <a:prstDash val="solid"/>
                      <a:round/>
                      <a:headEnd type="none" w="med" len="med"/>
                      <a:tailEnd type="none" w="med" len="med"/>
                    </a:lnR>
                    <a:solidFill>
                      <a:srgbClr val="00B0F0"/>
                    </a:solidFill>
                  </a:tcPr>
                </a:tc>
                <a:tc>
                  <a:txBody>
                    <a:bodyPr/>
                    <a:lstStyle/>
                    <a:p>
                      <a:r>
                        <a:rPr kumimoji="1" lang="en-US" altLang="ja-JP" sz="2800" dirty="0"/>
                        <a:t>16</a:t>
                      </a:r>
                      <a:r>
                        <a:rPr kumimoji="1" lang="ja-JP" altLang="en-US" sz="2800" dirty="0"/>
                        <a:t>進法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kumimoji="1" lang="en-US" altLang="ja-JP" sz="2800" dirty="0"/>
                        <a:t>10</a:t>
                      </a:r>
                      <a:r>
                        <a:rPr kumimoji="1" lang="ja-JP" altLang="en-US" sz="2800" dirty="0"/>
                        <a:t>進法</a:t>
                      </a:r>
                      <a:endParaRPr kumimoji="1" lang="en-US" altLang="ja-JP"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kumimoji="1" lang="en-US" altLang="ja-JP" sz="2800" dirty="0"/>
                        <a:t>16</a:t>
                      </a:r>
                      <a:r>
                        <a:rPr kumimoji="1" lang="ja-JP" altLang="en-US" sz="2800" dirty="0"/>
                        <a:t>進法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296597263"/>
                  </a:ext>
                </a:extLst>
              </a:tr>
              <a:tr h="370840">
                <a:tc>
                  <a:txBody>
                    <a:bodyPr/>
                    <a:lstStyle/>
                    <a:p>
                      <a:pPr algn="r"/>
                      <a:r>
                        <a:rPr kumimoji="1" lang="en-US" altLang="ja-JP" sz="3200" dirty="0"/>
                        <a:t>0</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0</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rgbClr val="FF0000"/>
                          </a:solidFill>
                        </a:rPr>
                        <a:t>くりあがり</a:t>
                      </a:r>
                      <a:r>
                        <a:rPr kumimoji="1" lang="ja-JP" altLang="en-US" sz="2400" dirty="0">
                          <a:solidFill>
                            <a:srgbClr val="FF0000"/>
                          </a:solidFill>
                        </a:rPr>
                        <a:t>１０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4908634"/>
                  </a:ext>
                </a:extLst>
              </a:tr>
              <a:tr h="370840">
                <a:tc>
                  <a:txBody>
                    <a:bodyPr/>
                    <a:lstStyle/>
                    <a:p>
                      <a:pPr algn="r"/>
                      <a:r>
                        <a:rPr kumimoji="1" lang="en-US" altLang="ja-JP" sz="3200" dirty="0"/>
                        <a:t>1</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1</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539988"/>
                  </a:ext>
                </a:extLst>
              </a:tr>
              <a:tr h="370840">
                <a:tc>
                  <a:txBody>
                    <a:bodyPr/>
                    <a:lstStyle/>
                    <a:p>
                      <a:pPr algn="r"/>
                      <a:r>
                        <a:rPr kumimoji="1" lang="en-US" altLang="ja-JP" sz="3200" dirty="0"/>
                        <a:t>2</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2</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9003906"/>
                  </a:ext>
                </a:extLst>
              </a:tr>
              <a:tr h="370840">
                <a:tc>
                  <a:txBody>
                    <a:bodyPr/>
                    <a:lstStyle/>
                    <a:p>
                      <a:pPr algn="r"/>
                      <a:r>
                        <a:rPr kumimoji="1" lang="en-US" altLang="ja-JP" sz="3200" dirty="0"/>
                        <a:t>3</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3</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8218198"/>
                  </a:ext>
                </a:extLst>
              </a:tr>
              <a:tr h="370840">
                <a:tc>
                  <a:txBody>
                    <a:bodyPr/>
                    <a:lstStyle/>
                    <a:p>
                      <a:pPr algn="r"/>
                      <a:r>
                        <a:rPr kumimoji="1" lang="en-US" altLang="ja-JP" sz="3200" dirty="0"/>
                        <a:t>4</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4</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5372183"/>
                  </a:ext>
                </a:extLst>
              </a:tr>
              <a:tr h="370840">
                <a:tc>
                  <a:txBody>
                    <a:bodyPr/>
                    <a:lstStyle/>
                    <a:p>
                      <a:pPr algn="r"/>
                      <a:r>
                        <a:rPr kumimoji="1" lang="en-US" altLang="ja-JP" sz="3200" dirty="0"/>
                        <a:t>5</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5</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7482168"/>
                  </a:ext>
                </a:extLst>
              </a:tr>
              <a:tr h="370840">
                <a:tc>
                  <a:txBody>
                    <a:bodyPr/>
                    <a:lstStyle/>
                    <a:p>
                      <a:pPr algn="r"/>
                      <a:r>
                        <a:rPr kumimoji="1" lang="en-US" altLang="ja-JP" sz="3200" dirty="0"/>
                        <a:t>6</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6</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800" dirty="0">
                          <a:solidFill>
                            <a:srgbClr val="FF0000"/>
                          </a:solidFill>
                        </a:rPr>
                        <a:t>くりあがり</a:t>
                      </a:r>
                      <a:r>
                        <a:rPr kumimoji="1" lang="ja-JP" altLang="en-US" sz="2800" dirty="0">
                          <a:solidFill>
                            <a:srgbClr val="FF0000"/>
                          </a:solidFill>
                        </a:rPr>
                        <a:t>１０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1534465"/>
                  </a:ext>
                </a:extLst>
              </a:tr>
              <a:tr h="370840">
                <a:tc>
                  <a:txBody>
                    <a:bodyPr/>
                    <a:lstStyle/>
                    <a:p>
                      <a:pPr algn="r"/>
                      <a:r>
                        <a:rPr kumimoji="1" lang="en-US" altLang="ja-JP" sz="3200" dirty="0"/>
                        <a:t>7</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7</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１１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0102651"/>
                  </a:ext>
                </a:extLst>
              </a:tr>
              <a:tr h="370840">
                <a:tc>
                  <a:txBody>
                    <a:bodyPr/>
                    <a:lstStyle/>
                    <a:p>
                      <a:pPr algn="r"/>
                      <a:r>
                        <a:rPr kumimoji="1" lang="en-US" altLang="ja-JP" sz="3200" dirty="0"/>
                        <a:t>8</a:t>
                      </a:r>
                      <a:endParaRPr kumimoji="1" lang="ja-JP" altLang="en-US" sz="3200" dirty="0"/>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8</a:t>
                      </a:r>
                      <a:endParaRPr kumimoji="1" lang="ja-JP" alt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１２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3988737"/>
                  </a:ext>
                </a:extLst>
              </a:tr>
              <a:tr h="370840">
                <a:tc>
                  <a:txBody>
                    <a:bodyPr/>
                    <a:lstStyle/>
                    <a:p>
                      <a:pPr algn="r"/>
                      <a:r>
                        <a:rPr kumimoji="1" lang="en-US" altLang="ja-JP" sz="3200" dirty="0"/>
                        <a:t>9</a:t>
                      </a:r>
                    </a:p>
                  </a:txBody>
                  <a:tcPr>
                    <a:lnR w="12700" cap="flat" cmpd="sng" algn="ctr">
                      <a:solidFill>
                        <a:schemeClr val="tx1"/>
                      </a:solidFill>
                      <a:prstDash val="solid"/>
                      <a:round/>
                      <a:headEnd type="none" w="med" len="med"/>
                      <a:tailEnd type="none" w="med" len="med"/>
                    </a:lnR>
                  </a:tcPr>
                </a:tc>
                <a:tc>
                  <a:txBody>
                    <a:bodyPr/>
                    <a:lstStyle/>
                    <a:p>
                      <a:pPr algn="r"/>
                      <a:r>
                        <a:rPr kumimoji="1" lang="en-US" altLang="ja-JP" sz="3200"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１９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2800" dirty="0"/>
                        <a:t>１３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615480"/>
                  </a:ext>
                </a:extLst>
              </a:tr>
            </a:tbl>
          </a:graphicData>
        </a:graphic>
      </p:graphicFrame>
    </p:spTree>
    <p:extLst>
      <p:ext uri="{BB962C8B-B14F-4D97-AF65-F5344CB8AC3E}">
        <p14:creationId xmlns:p14="http://schemas.microsoft.com/office/powerpoint/2010/main" val="4265871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DC607-729B-5999-23CC-CCAB6C308892}"/>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④</a:t>
            </a:r>
            <a:r>
              <a:rPr lang="ja-JP" altLang="en-US" dirty="0">
                <a:solidFill>
                  <a:srgbClr val="FF0000"/>
                </a:solidFill>
              </a:rPr>
              <a:t>２進法への変換</a:t>
            </a:r>
            <a:endParaRPr kumimoji="1" lang="ja-JP" altLang="en-US" dirty="0">
              <a:solidFill>
                <a:srgbClr val="FF0000"/>
              </a:solidFill>
            </a:endParaRPr>
          </a:p>
        </p:txBody>
      </p:sp>
      <p:pic>
        <p:nvPicPr>
          <p:cNvPr id="5" name="コンテンツ プレースホルダー 4">
            <a:extLst>
              <a:ext uri="{FF2B5EF4-FFF2-40B4-BE49-F238E27FC236}">
                <a16:creationId xmlns:a16="http://schemas.microsoft.com/office/drawing/2014/main" id="{4EB95636-1BB4-988D-4458-80D4F092F12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57773"/>
          <a:stretch>
            <a:fillRect/>
          </a:stretch>
        </p:blipFill>
        <p:spPr>
          <a:xfrm>
            <a:off x="5105844" y="1556218"/>
            <a:ext cx="3697498" cy="4258407"/>
          </a:xfrm>
        </p:spPr>
      </p:pic>
      <p:sp>
        <p:nvSpPr>
          <p:cNvPr id="4" name="テキスト ボックス 3">
            <a:extLst>
              <a:ext uri="{FF2B5EF4-FFF2-40B4-BE49-F238E27FC236}">
                <a16:creationId xmlns:a16="http://schemas.microsoft.com/office/drawing/2014/main" id="{78C5DCAB-E00E-CC37-7CCC-A926A72EFA2A}"/>
              </a:ext>
            </a:extLst>
          </p:cNvPr>
          <p:cNvSpPr txBox="1"/>
          <p:nvPr/>
        </p:nvSpPr>
        <p:spPr>
          <a:xfrm>
            <a:off x="717176" y="1958451"/>
            <a:ext cx="4921624" cy="1384995"/>
          </a:xfrm>
          <a:prstGeom prst="rect">
            <a:avLst/>
          </a:prstGeom>
          <a:noFill/>
        </p:spPr>
        <p:txBody>
          <a:bodyPr wrap="square">
            <a:spAutoFit/>
          </a:bodyPr>
          <a:lstStyle/>
          <a:p>
            <a:pPr algn="just">
              <a:buNone/>
            </a:pPr>
            <a:r>
              <a:rPr lang="ja-JP" altLang="en-US" sz="2800" kern="100" dirty="0">
                <a:effectLst/>
                <a:latin typeface="Century" panose="02040604050505020304" pitchFamily="18" charset="0"/>
                <a:ea typeface="ＭＳ ゴシック" panose="020B0609070205080204" pitchFamily="49" charset="-128"/>
                <a:cs typeface="Times New Roman" panose="02020603050405020304" pitchFamily="18" charset="0"/>
              </a:rPr>
              <a:t>右</a:t>
            </a:r>
            <a:r>
              <a:rPr lang="ja-JP" altLang="ja-JP" sz="2800" kern="100" dirty="0">
                <a:effectLst/>
                <a:latin typeface="Century" panose="02040604050505020304" pitchFamily="18" charset="0"/>
                <a:ea typeface="ＭＳ ゴシック" panose="020B0609070205080204" pitchFamily="49" charset="-128"/>
                <a:cs typeface="Times New Roman" panose="02020603050405020304" pitchFamily="18" charset="0"/>
              </a:rPr>
              <a:t>のやり方を参考に、</a:t>
            </a:r>
            <a:r>
              <a:rPr lang="ja-JP" altLang="en-US" sz="2800" kern="100" dirty="0">
                <a:effectLst/>
                <a:latin typeface="Century" panose="02040604050505020304" pitchFamily="18" charset="0"/>
                <a:ea typeface="ＭＳ ゴシック" panose="020B0609070205080204" pitchFamily="49" charset="-128"/>
                <a:cs typeface="Times New Roman" panose="02020603050405020304" pitchFamily="18" charset="0"/>
              </a:rPr>
              <a:t>１０</a:t>
            </a:r>
            <a:r>
              <a:rPr lang="ja-JP" altLang="ja-JP" sz="2800" kern="100" dirty="0">
                <a:effectLst/>
                <a:latin typeface="Century" panose="02040604050505020304" pitchFamily="18" charset="0"/>
                <a:ea typeface="ＭＳ ゴシック" panose="020B0609070205080204" pitchFamily="49" charset="-128"/>
                <a:cs typeface="Times New Roman" panose="02020603050405020304" pitchFamily="18" charset="0"/>
              </a:rPr>
              <a:t>進法を</a:t>
            </a:r>
            <a:r>
              <a:rPr lang="ja-JP" altLang="en-US" sz="2800" kern="100" dirty="0">
                <a:effectLst/>
                <a:latin typeface="Century" panose="02040604050505020304" pitchFamily="18" charset="0"/>
                <a:ea typeface="ＭＳ ゴシック" panose="020B0609070205080204" pitchFamily="49" charset="-128"/>
                <a:cs typeface="Times New Roman" panose="02020603050405020304" pitchFamily="18" charset="0"/>
              </a:rPr>
              <a:t>２</a:t>
            </a:r>
            <a:r>
              <a:rPr lang="ja-JP" altLang="ja-JP" sz="2800" kern="100" dirty="0">
                <a:effectLst/>
                <a:latin typeface="Century" panose="02040604050505020304" pitchFamily="18" charset="0"/>
                <a:ea typeface="ＭＳ ゴシック" panose="020B0609070205080204" pitchFamily="49" charset="-128"/>
                <a:cs typeface="Times New Roman" panose="02020603050405020304" pitchFamily="18" charset="0"/>
              </a:rPr>
              <a:t>進法に変換しよう。</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sz="2800" kern="100" dirty="0">
                <a:effectLst/>
                <a:latin typeface="Century" panose="02040604050505020304" pitchFamily="18" charset="0"/>
                <a:ea typeface="ＭＳ ゴシック" panose="020B0609070205080204" pitchFamily="49" charset="-128"/>
                <a:cs typeface="Times New Roman" panose="02020603050405020304" pitchFamily="18" charset="0"/>
              </a:rPr>
              <a:t>　１</a:t>
            </a:r>
            <a:r>
              <a:rPr lang="ja-JP" altLang="ja-JP" sz="2800" kern="100" dirty="0">
                <a:effectLst/>
                <a:latin typeface="Century" panose="02040604050505020304" pitchFamily="18" charset="0"/>
                <a:ea typeface="ＭＳ ゴシック" panose="020B0609070205080204" pitchFamily="49" charset="-128"/>
                <a:cs typeface="Times New Roman" panose="02020603050405020304" pitchFamily="18" charset="0"/>
              </a:rPr>
              <a:t>）９　　２）１６</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B3ED69F8-4D55-1C20-5FD1-1098E8E84CF5}"/>
              </a:ext>
            </a:extLst>
          </p:cNvPr>
          <p:cNvGraphicFramePr>
            <a:graphicFrameLocks noGrp="1"/>
          </p:cNvGraphicFramePr>
          <p:nvPr>
            <p:extLst>
              <p:ext uri="{D42A27DB-BD31-4B8C-83A1-F6EECF244321}">
                <p14:modId xmlns:p14="http://schemas.microsoft.com/office/powerpoint/2010/main" val="1079644555"/>
              </p:ext>
            </p:extLst>
          </p:nvPr>
        </p:nvGraphicFramePr>
        <p:xfrm>
          <a:off x="1160929" y="3588435"/>
          <a:ext cx="2017059" cy="1981200"/>
        </p:xfrm>
        <a:graphic>
          <a:graphicData uri="http://schemas.openxmlformats.org/drawingml/2006/table">
            <a:tbl>
              <a:tblPr firstRow="1" bandRow="1">
                <a:tableStyleId>{2D5ABB26-0587-4C30-8999-92F81FD0307C}</a:tableStyleId>
              </a:tblPr>
              <a:tblGrid>
                <a:gridCol w="367554">
                  <a:extLst>
                    <a:ext uri="{9D8B030D-6E8A-4147-A177-3AD203B41FA5}">
                      <a16:colId xmlns:a16="http://schemas.microsoft.com/office/drawing/2014/main" val="1237967631"/>
                    </a:ext>
                  </a:extLst>
                </a:gridCol>
                <a:gridCol w="663388">
                  <a:extLst>
                    <a:ext uri="{9D8B030D-6E8A-4147-A177-3AD203B41FA5}">
                      <a16:colId xmlns:a16="http://schemas.microsoft.com/office/drawing/2014/main" val="4103851071"/>
                    </a:ext>
                  </a:extLst>
                </a:gridCol>
                <a:gridCol w="986117">
                  <a:extLst>
                    <a:ext uri="{9D8B030D-6E8A-4147-A177-3AD203B41FA5}">
                      <a16:colId xmlns:a16="http://schemas.microsoft.com/office/drawing/2014/main" val="2040538790"/>
                    </a:ext>
                  </a:extLst>
                </a:gridCol>
              </a:tblGrid>
              <a:tr h="370840">
                <a:tc>
                  <a:txBody>
                    <a:bodyPr/>
                    <a:lstStyle/>
                    <a:p>
                      <a:r>
                        <a:rPr kumimoji="1" lang="ja-JP" altLang="en-US" sz="2000" dirty="0"/>
                        <a:t>２</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a:t>
                      </a:r>
                      <a:r>
                        <a:rPr kumimoji="1" lang="ja-JP" altLang="en-US" sz="2000" dirty="0">
                          <a:solidFill>
                            <a:srgbClr val="FF0000"/>
                          </a:solidFill>
                        </a:rPr>
                        <a:t>９</a:t>
                      </a:r>
                    </a:p>
                  </a:txBody>
                  <a:tcPr>
                    <a:lnL>
                      <a:noFill/>
                    </a:lnL>
                    <a:lnR>
                      <a:noFill/>
                    </a:lnR>
                    <a:lnB w="12700" cap="flat" cmpd="sng" algn="ctr">
                      <a:solidFill>
                        <a:schemeClr val="tx1"/>
                      </a:solidFill>
                      <a:prstDash val="solid"/>
                      <a:round/>
                      <a:headEnd type="none" w="med" len="med"/>
                      <a:tailEnd type="none" w="med" len="med"/>
                    </a:lnB>
                  </a:tcPr>
                </a:tc>
                <a:tc>
                  <a:txBody>
                    <a:bodyPr/>
                    <a:lstStyle/>
                    <a:p>
                      <a:r>
                        <a:rPr kumimoji="1" lang="ja-JP" altLang="en-US" sz="2000" dirty="0"/>
                        <a:t>　余り</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84306441"/>
                  </a:ext>
                </a:extLst>
              </a:tr>
              <a:tr h="370840">
                <a:tc>
                  <a:txBody>
                    <a:bodyPr/>
                    <a:lstStyle/>
                    <a:p>
                      <a:r>
                        <a:rPr kumimoji="1" lang="ja-JP" altLang="en-US" sz="2000" dirty="0"/>
                        <a:t>２</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）４</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a:t>
                      </a:r>
                      <a:r>
                        <a:rPr kumimoji="1" lang="ja-JP" altLang="en-US" sz="2000" dirty="0">
                          <a:solidFill>
                            <a:srgbClr val="FF0000"/>
                          </a:solidFill>
                        </a:rPr>
                        <a:t>１</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2043458"/>
                  </a:ext>
                </a:extLst>
              </a:tr>
              <a:tr h="370840">
                <a:tc>
                  <a:txBody>
                    <a:bodyPr/>
                    <a:lstStyle/>
                    <a:p>
                      <a:r>
                        <a:rPr kumimoji="1" lang="ja-JP" altLang="en-US" sz="2000" dirty="0"/>
                        <a:t>２</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）２</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a:t>
                      </a:r>
                      <a:r>
                        <a:rPr kumimoji="1" lang="ja-JP" altLang="en-US" sz="2000" dirty="0">
                          <a:solidFill>
                            <a:srgbClr val="FF0000"/>
                          </a:solidFill>
                        </a:rPr>
                        <a:t>０</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7145804"/>
                  </a:ext>
                </a:extLst>
              </a:tr>
              <a:tr h="370840">
                <a:tc>
                  <a:txBody>
                    <a:bodyPr/>
                    <a:lstStyle/>
                    <a:p>
                      <a:r>
                        <a:rPr kumimoji="1" lang="ja-JP" altLang="en-US" sz="2000" dirty="0"/>
                        <a:t>２</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）１</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a:t>
                      </a:r>
                      <a:r>
                        <a:rPr kumimoji="1" lang="ja-JP" altLang="en-US" sz="2000" dirty="0">
                          <a:solidFill>
                            <a:srgbClr val="FF0000"/>
                          </a:solidFill>
                        </a:rPr>
                        <a:t>０</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6283870"/>
                  </a:ext>
                </a:extLst>
              </a:tr>
              <a:tr h="370840">
                <a:tc>
                  <a:txBody>
                    <a:bodyPr/>
                    <a:lstStyle/>
                    <a:p>
                      <a:endParaRPr kumimoji="1" lang="ja-JP" altLang="en-US" sz="2000" dirty="0"/>
                    </a:p>
                  </a:txBody>
                  <a:tcP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sz="2000" dirty="0"/>
                        <a:t>　０</a:t>
                      </a:r>
                    </a:p>
                  </a:txBody>
                  <a:tcPr>
                    <a:lnL>
                      <a:noFill/>
                    </a:lnL>
                    <a:lnR>
                      <a:noFill/>
                    </a:lnR>
                    <a:lnT w="12700" cap="flat" cmpd="sng" algn="ctr">
                      <a:solidFill>
                        <a:schemeClr val="tx1"/>
                      </a:solidFill>
                      <a:prstDash val="solid"/>
                      <a:round/>
                      <a:headEnd type="none" w="med" len="med"/>
                      <a:tailEnd type="none" w="med" len="med"/>
                    </a:lnT>
                  </a:tcPr>
                </a:tc>
                <a:tc>
                  <a:txBody>
                    <a:bodyPr/>
                    <a:lstStyle/>
                    <a:p>
                      <a:r>
                        <a:rPr kumimoji="1" lang="ja-JP" altLang="en-US" sz="2000" dirty="0"/>
                        <a:t>･･･</a:t>
                      </a:r>
                      <a:r>
                        <a:rPr kumimoji="1" lang="ja-JP" altLang="en-US" sz="2000" dirty="0">
                          <a:solidFill>
                            <a:srgbClr val="FF0000"/>
                          </a:solidFill>
                        </a:rPr>
                        <a:t>１</a:t>
                      </a:r>
                    </a:p>
                  </a:txBody>
                  <a:tcP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470623454"/>
                  </a:ext>
                </a:extLst>
              </a:tr>
            </a:tbl>
          </a:graphicData>
        </a:graphic>
      </p:graphicFrame>
      <p:graphicFrame>
        <p:nvGraphicFramePr>
          <p:cNvPr id="6" name="表 5">
            <a:extLst>
              <a:ext uri="{FF2B5EF4-FFF2-40B4-BE49-F238E27FC236}">
                <a16:creationId xmlns:a16="http://schemas.microsoft.com/office/drawing/2014/main" id="{CEC5E19A-28A7-71DC-4BC3-AE39DABA58FC}"/>
              </a:ext>
            </a:extLst>
          </p:cNvPr>
          <p:cNvGraphicFramePr>
            <a:graphicFrameLocks noGrp="1"/>
          </p:cNvGraphicFramePr>
          <p:nvPr>
            <p:extLst>
              <p:ext uri="{D42A27DB-BD31-4B8C-83A1-F6EECF244321}">
                <p14:modId xmlns:p14="http://schemas.microsoft.com/office/powerpoint/2010/main" val="1102189894"/>
              </p:ext>
            </p:extLst>
          </p:nvPr>
        </p:nvGraphicFramePr>
        <p:xfrm>
          <a:off x="3482787" y="3588435"/>
          <a:ext cx="2076330" cy="2377440"/>
        </p:xfrm>
        <a:graphic>
          <a:graphicData uri="http://schemas.openxmlformats.org/drawingml/2006/table">
            <a:tbl>
              <a:tblPr firstRow="1" bandRow="1">
                <a:tableStyleId>{2D5ABB26-0587-4C30-8999-92F81FD0307C}</a:tableStyleId>
              </a:tblPr>
              <a:tblGrid>
                <a:gridCol w="493112">
                  <a:extLst>
                    <a:ext uri="{9D8B030D-6E8A-4147-A177-3AD203B41FA5}">
                      <a16:colId xmlns:a16="http://schemas.microsoft.com/office/drawing/2014/main" val="1237967631"/>
                    </a:ext>
                  </a:extLst>
                </a:gridCol>
                <a:gridCol w="730572">
                  <a:extLst>
                    <a:ext uri="{9D8B030D-6E8A-4147-A177-3AD203B41FA5}">
                      <a16:colId xmlns:a16="http://schemas.microsoft.com/office/drawing/2014/main" val="4103851071"/>
                    </a:ext>
                  </a:extLst>
                </a:gridCol>
                <a:gridCol w="852646">
                  <a:extLst>
                    <a:ext uri="{9D8B030D-6E8A-4147-A177-3AD203B41FA5}">
                      <a16:colId xmlns:a16="http://schemas.microsoft.com/office/drawing/2014/main" val="2040538790"/>
                    </a:ext>
                  </a:extLst>
                </a:gridCol>
              </a:tblGrid>
              <a:tr h="370840">
                <a:tc>
                  <a:txBody>
                    <a:bodyPr/>
                    <a:lstStyle/>
                    <a:p>
                      <a:r>
                        <a:rPr kumimoji="1" lang="ja-JP" altLang="en-US" sz="2000" dirty="0"/>
                        <a:t>２</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a:t>
                      </a:r>
                      <a:r>
                        <a:rPr kumimoji="1" lang="ja-JP" altLang="en-US" sz="2000" dirty="0">
                          <a:solidFill>
                            <a:srgbClr val="FF0000"/>
                          </a:solidFill>
                        </a:rPr>
                        <a:t>１６</a:t>
                      </a:r>
                    </a:p>
                  </a:txBody>
                  <a:tcPr>
                    <a:lnL>
                      <a:noFill/>
                    </a:lnL>
                    <a:lnR>
                      <a:noFill/>
                    </a:lnR>
                    <a:lnB w="12700" cap="flat" cmpd="sng" algn="ctr">
                      <a:solidFill>
                        <a:schemeClr val="tx1"/>
                      </a:solidFill>
                      <a:prstDash val="solid"/>
                      <a:round/>
                      <a:headEnd type="none" w="med" len="med"/>
                      <a:tailEnd type="none" w="med" len="med"/>
                    </a:lnB>
                  </a:tcPr>
                </a:tc>
                <a:tc>
                  <a:txBody>
                    <a:bodyPr/>
                    <a:lstStyle/>
                    <a:p>
                      <a:r>
                        <a:rPr kumimoji="1" lang="ja-JP" altLang="en-US" sz="2000" dirty="0"/>
                        <a:t>余り</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0068863"/>
                  </a:ext>
                </a:extLst>
              </a:tr>
              <a:tr h="370840">
                <a:tc>
                  <a:txBody>
                    <a:bodyPr/>
                    <a:lstStyle/>
                    <a:p>
                      <a:r>
                        <a:rPr kumimoji="1" lang="ja-JP" altLang="en-US" sz="2000" dirty="0"/>
                        <a:t>２</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　８</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　</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84306441"/>
                  </a:ext>
                </a:extLst>
              </a:tr>
              <a:tr h="370840">
                <a:tc>
                  <a:txBody>
                    <a:bodyPr/>
                    <a:lstStyle/>
                    <a:p>
                      <a:r>
                        <a:rPr kumimoji="1" lang="ja-JP" altLang="en-US" sz="2000" dirty="0"/>
                        <a:t>２</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　４</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2043458"/>
                  </a:ext>
                </a:extLst>
              </a:tr>
              <a:tr h="370840">
                <a:tc>
                  <a:txBody>
                    <a:bodyPr/>
                    <a:lstStyle/>
                    <a:p>
                      <a:r>
                        <a:rPr kumimoji="1" lang="ja-JP" altLang="en-US" sz="2000" dirty="0"/>
                        <a:t>２</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　２</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7145804"/>
                  </a:ext>
                </a:extLst>
              </a:tr>
              <a:tr h="370840">
                <a:tc>
                  <a:txBody>
                    <a:bodyPr/>
                    <a:lstStyle/>
                    <a:p>
                      <a:r>
                        <a:rPr kumimoji="1" lang="ja-JP" altLang="en-US" sz="2000" dirty="0"/>
                        <a:t>２</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000" dirty="0"/>
                        <a:t>）　１</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000" dirty="0"/>
                        <a:t>･･･</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6283870"/>
                  </a:ext>
                </a:extLst>
              </a:tr>
              <a:tr h="370840">
                <a:tc>
                  <a:txBody>
                    <a:bodyPr/>
                    <a:lstStyle/>
                    <a:p>
                      <a:endParaRPr kumimoji="1" lang="ja-JP" altLang="en-US" sz="2000" dirty="0"/>
                    </a:p>
                  </a:txBody>
                  <a:tcP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sz="2000" dirty="0"/>
                        <a:t>　　０</a:t>
                      </a:r>
                    </a:p>
                  </a:txBody>
                  <a:tcPr>
                    <a:lnL>
                      <a:noFill/>
                    </a:lnL>
                    <a:lnR>
                      <a:noFill/>
                    </a:lnR>
                    <a:lnT w="12700" cap="flat" cmpd="sng" algn="ctr">
                      <a:solidFill>
                        <a:schemeClr val="tx1"/>
                      </a:solidFill>
                      <a:prstDash val="solid"/>
                      <a:round/>
                      <a:headEnd type="none" w="med" len="med"/>
                      <a:tailEnd type="none" w="med" len="med"/>
                    </a:lnT>
                  </a:tcPr>
                </a:tc>
                <a:tc>
                  <a:txBody>
                    <a:bodyPr/>
                    <a:lstStyle/>
                    <a:p>
                      <a:r>
                        <a:rPr kumimoji="1" lang="ja-JP" altLang="en-US" sz="2000" dirty="0"/>
                        <a:t>･･･</a:t>
                      </a:r>
                    </a:p>
                  </a:txBody>
                  <a:tcP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470623454"/>
                  </a:ext>
                </a:extLst>
              </a:tr>
            </a:tbl>
          </a:graphicData>
        </a:graphic>
      </p:graphicFrame>
      <p:sp>
        <p:nvSpPr>
          <p:cNvPr id="7" name="矢印: 上 6">
            <a:extLst>
              <a:ext uri="{FF2B5EF4-FFF2-40B4-BE49-F238E27FC236}">
                <a16:creationId xmlns:a16="http://schemas.microsoft.com/office/drawing/2014/main" id="{1D3BB5D2-9B13-9A1A-A6D5-8E743342B09B}"/>
              </a:ext>
            </a:extLst>
          </p:cNvPr>
          <p:cNvSpPr/>
          <p:nvPr/>
        </p:nvSpPr>
        <p:spPr>
          <a:xfrm>
            <a:off x="2931459" y="4078941"/>
            <a:ext cx="179294" cy="1281953"/>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矢印: 上 7">
            <a:extLst>
              <a:ext uri="{FF2B5EF4-FFF2-40B4-BE49-F238E27FC236}">
                <a16:creationId xmlns:a16="http://schemas.microsoft.com/office/drawing/2014/main" id="{6BC8AAD5-62D5-D4E6-0248-00C0DBB9FF0B}"/>
              </a:ext>
            </a:extLst>
          </p:cNvPr>
          <p:cNvSpPr/>
          <p:nvPr/>
        </p:nvSpPr>
        <p:spPr>
          <a:xfrm>
            <a:off x="5469470" y="4078940"/>
            <a:ext cx="169330" cy="173568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01872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585194-B480-6835-9568-D13E43092789}"/>
              </a:ext>
            </a:extLst>
          </p:cNvPr>
          <p:cNvSpPr>
            <a:spLocks noGrp="1"/>
          </p:cNvSpPr>
          <p:nvPr>
            <p:ph type="ctrTitle"/>
          </p:nvPr>
        </p:nvSpPr>
        <p:spPr>
          <a:xfrm>
            <a:off x="354103" y="2235200"/>
            <a:ext cx="7956177" cy="2387600"/>
          </a:xfrm>
        </p:spPr>
        <p:txBody>
          <a:bodyPr>
            <a:normAutofit fontScale="90000"/>
          </a:bodyPr>
          <a:lstStyle/>
          <a:p>
            <a:r>
              <a:rPr kumimoji="1" lang="en-US" altLang="ja-JP" dirty="0">
                <a:solidFill>
                  <a:srgbClr val="FF0000"/>
                </a:solidFill>
              </a:rPr>
              <a:t>Q</a:t>
            </a:r>
            <a:r>
              <a:rPr kumimoji="1" lang="ja-JP" altLang="en-US" dirty="0">
                <a:solidFill>
                  <a:srgbClr val="FF0000"/>
                </a:solidFill>
              </a:rPr>
              <a:t>．コンピュータやスマホは</a:t>
            </a:r>
            <a:br>
              <a:rPr kumimoji="1" lang="en-US" altLang="ja-JP" dirty="0">
                <a:solidFill>
                  <a:srgbClr val="FF0000"/>
                </a:solidFill>
              </a:rPr>
            </a:br>
            <a:r>
              <a:rPr kumimoji="1" lang="ja-JP" altLang="en-US" dirty="0">
                <a:solidFill>
                  <a:srgbClr val="FF0000"/>
                </a:solidFill>
              </a:rPr>
              <a:t>文書も画像も音も</a:t>
            </a:r>
            <a:br>
              <a:rPr kumimoji="1" lang="en-US" altLang="ja-JP" dirty="0">
                <a:solidFill>
                  <a:srgbClr val="FF0000"/>
                </a:solidFill>
              </a:rPr>
            </a:br>
            <a:r>
              <a:rPr kumimoji="1" lang="ja-JP" altLang="en-US" dirty="0">
                <a:solidFill>
                  <a:srgbClr val="FF0000"/>
                </a:solidFill>
              </a:rPr>
              <a:t>扱えるのはなぜ？</a:t>
            </a:r>
          </a:p>
        </p:txBody>
      </p:sp>
      <p:sp>
        <p:nvSpPr>
          <p:cNvPr id="5" name="テキスト ボックス 4">
            <a:extLst>
              <a:ext uri="{FF2B5EF4-FFF2-40B4-BE49-F238E27FC236}">
                <a16:creationId xmlns:a16="http://schemas.microsoft.com/office/drawing/2014/main" id="{6FA8EE8F-567E-F17C-3A17-52DE414D1AAE}"/>
              </a:ext>
            </a:extLst>
          </p:cNvPr>
          <p:cNvSpPr txBox="1"/>
          <p:nvPr/>
        </p:nvSpPr>
        <p:spPr>
          <a:xfrm>
            <a:off x="116541" y="1326777"/>
            <a:ext cx="6983505" cy="584775"/>
          </a:xfrm>
          <a:prstGeom prst="rect">
            <a:avLst/>
          </a:prstGeom>
          <a:noFill/>
        </p:spPr>
        <p:txBody>
          <a:bodyPr wrap="square" rtlCol="0">
            <a:spAutoFit/>
          </a:bodyPr>
          <a:lstStyle/>
          <a:p>
            <a:r>
              <a:rPr kumimoji="1" lang="ja-JP" altLang="en-US" sz="3200" dirty="0"/>
              <a:t>この節（情報のデジタル化）で学ぶこと</a:t>
            </a:r>
          </a:p>
        </p:txBody>
      </p:sp>
      <p:pic>
        <p:nvPicPr>
          <p:cNvPr id="1026" name="Picture 2" descr="頭にクエスチョンマークを浮かべた人のイラスト（女性 ...">
            <a:extLst>
              <a:ext uri="{FF2B5EF4-FFF2-40B4-BE49-F238E27FC236}">
                <a16:creationId xmlns:a16="http://schemas.microsoft.com/office/drawing/2014/main" id="{2FE95809-4923-FCB0-25BE-4C899E8BCA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0577" y="3746838"/>
            <a:ext cx="2073264" cy="2555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176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DC374D-3876-D865-B91A-4BC2F17797E9}"/>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lang="ja-JP" altLang="en-US" dirty="0">
                <a:solidFill>
                  <a:srgbClr val="FF0000"/>
                </a:solidFill>
              </a:rPr>
              <a:t>⑤１０進法への変換</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22DB5237-9F75-CB74-E9DE-BBC2BE07547D}"/>
              </a:ext>
            </a:extLst>
          </p:cNvPr>
          <p:cNvSpPr>
            <a:spLocks noGrp="1"/>
          </p:cNvSpPr>
          <p:nvPr>
            <p:ph idx="1"/>
          </p:nvPr>
        </p:nvSpPr>
        <p:spPr>
          <a:xfrm>
            <a:off x="628650" y="1825625"/>
            <a:ext cx="5604882" cy="4351338"/>
          </a:xfrm>
        </p:spPr>
        <p:txBody>
          <a:bodyPr>
            <a:normAutofit/>
          </a:bodyPr>
          <a:lstStyle/>
          <a:p>
            <a:pPr marL="0" indent="0">
              <a:buNone/>
            </a:pPr>
            <a:r>
              <a:rPr kumimoji="1" lang="ja-JP" altLang="en-US" sz="3200" dirty="0"/>
              <a:t>３）１０１</a:t>
            </a:r>
            <a:endParaRPr kumimoji="1" lang="en-US" altLang="ja-JP" sz="3200" dirty="0"/>
          </a:p>
          <a:p>
            <a:pPr marL="0" indent="0">
              <a:buNone/>
            </a:pPr>
            <a:r>
              <a:rPr lang="ja-JP" altLang="en-US" sz="3200" dirty="0"/>
              <a:t>　</a:t>
            </a:r>
            <a:endParaRPr lang="en-US" altLang="ja-JP" sz="3200" dirty="0"/>
          </a:p>
          <a:p>
            <a:pPr marL="0" indent="0">
              <a:buNone/>
            </a:pPr>
            <a:endParaRPr kumimoji="1" lang="en-US" altLang="ja-JP" sz="3200" dirty="0"/>
          </a:p>
          <a:p>
            <a:pPr marL="0" indent="0">
              <a:buNone/>
            </a:pPr>
            <a:r>
              <a:rPr lang="ja-JP" altLang="en-US" sz="3200" dirty="0"/>
              <a:t>　　　　　</a:t>
            </a:r>
            <a:r>
              <a:rPr lang="en-US" altLang="ja-JP" sz="3200" dirty="0">
                <a:solidFill>
                  <a:schemeClr val="accent5"/>
                </a:solidFill>
              </a:rPr>
              <a:t>4×1</a:t>
            </a:r>
            <a:r>
              <a:rPr lang="ja-JP" altLang="en-US" sz="3200" dirty="0">
                <a:solidFill>
                  <a:schemeClr val="accent5"/>
                </a:solidFill>
              </a:rPr>
              <a:t>＋</a:t>
            </a:r>
            <a:r>
              <a:rPr lang="en-US" altLang="ja-JP" sz="3200" dirty="0">
                <a:solidFill>
                  <a:schemeClr val="accent5"/>
                </a:solidFill>
              </a:rPr>
              <a:t>2×0</a:t>
            </a:r>
            <a:r>
              <a:rPr lang="ja-JP" altLang="en-US" sz="3200" dirty="0">
                <a:solidFill>
                  <a:schemeClr val="accent5"/>
                </a:solidFill>
              </a:rPr>
              <a:t>＋</a:t>
            </a:r>
            <a:r>
              <a:rPr lang="en-US" altLang="ja-JP" sz="3200" dirty="0">
                <a:solidFill>
                  <a:schemeClr val="accent5"/>
                </a:solidFill>
              </a:rPr>
              <a:t>1×1</a:t>
            </a:r>
          </a:p>
          <a:p>
            <a:pPr marL="0" indent="0">
              <a:buNone/>
            </a:pPr>
            <a:r>
              <a:rPr kumimoji="1" lang="ja-JP" altLang="en-US" sz="3200" dirty="0"/>
              <a:t>４）１１１０</a:t>
            </a:r>
            <a:endParaRPr kumimoji="1" lang="en-US" altLang="ja-JP" sz="3200" dirty="0"/>
          </a:p>
          <a:p>
            <a:pPr marL="0" indent="0">
              <a:buNone/>
            </a:pPr>
            <a:r>
              <a:rPr lang="ja-JP" altLang="en-US" sz="3200" dirty="0"/>
              <a:t>　</a:t>
            </a:r>
            <a:endParaRPr lang="en-US" altLang="ja-JP" sz="3200" dirty="0"/>
          </a:p>
          <a:p>
            <a:pPr marL="0" indent="0">
              <a:buNone/>
            </a:pPr>
            <a:endParaRPr kumimoji="1" lang="en-US" altLang="ja-JP" sz="3200" dirty="0"/>
          </a:p>
          <a:p>
            <a:pPr marL="0" indent="0">
              <a:buNone/>
            </a:pPr>
            <a:endParaRPr lang="en-US" altLang="ja-JP" sz="3200" dirty="0"/>
          </a:p>
        </p:txBody>
      </p:sp>
      <p:pic>
        <p:nvPicPr>
          <p:cNvPr id="4" name="コンテンツ プレースホルダー 4">
            <a:extLst>
              <a:ext uri="{FF2B5EF4-FFF2-40B4-BE49-F238E27FC236}">
                <a16:creationId xmlns:a16="http://schemas.microsoft.com/office/drawing/2014/main" id="{3944F030-F579-EF81-CAB4-32FF4569241D}"/>
              </a:ext>
            </a:extLst>
          </p:cNvPr>
          <p:cNvPicPr>
            <a:picLocks noChangeAspect="1"/>
          </p:cNvPicPr>
          <p:nvPr/>
        </p:nvPicPr>
        <p:blipFill rotWithShape="1">
          <a:blip r:embed="rId2">
            <a:extLst>
              <a:ext uri="{28A0092B-C50C-407E-A947-70E740481C1C}">
                <a14:useLocalDpi xmlns:a14="http://schemas.microsoft.com/office/drawing/2010/main" val="0"/>
              </a:ext>
            </a:extLst>
          </a:blip>
          <a:srcRect l="60443" r="9630"/>
          <a:stretch/>
        </p:blipFill>
        <p:spPr>
          <a:xfrm>
            <a:off x="6043961" y="1545721"/>
            <a:ext cx="2955075" cy="4802034"/>
          </a:xfrm>
          <a:prstGeom prst="rect">
            <a:avLst/>
          </a:prstGeom>
        </p:spPr>
      </p:pic>
      <p:graphicFrame>
        <p:nvGraphicFramePr>
          <p:cNvPr id="5" name="表 4">
            <a:extLst>
              <a:ext uri="{FF2B5EF4-FFF2-40B4-BE49-F238E27FC236}">
                <a16:creationId xmlns:a16="http://schemas.microsoft.com/office/drawing/2014/main" id="{B57D849A-FC53-6BBA-A8F6-C2C79916D8A5}"/>
              </a:ext>
            </a:extLst>
          </p:cNvPr>
          <p:cNvGraphicFramePr>
            <a:graphicFrameLocks noGrp="1"/>
          </p:cNvGraphicFramePr>
          <p:nvPr>
            <p:extLst>
              <p:ext uri="{D42A27DB-BD31-4B8C-83A1-F6EECF244321}">
                <p14:modId xmlns:p14="http://schemas.microsoft.com/office/powerpoint/2010/main" val="1997034434"/>
              </p:ext>
            </p:extLst>
          </p:nvPr>
        </p:nvGraphicFramePr>
        <p:xfrm>
          <a:off x="1165412" y="2525955"/>
          <a:ext cx="4043084" cy="853440"/>
        </p:xfrm>
        <a:graphic>
          <a:graphicData uri="http://schemas.openxmlformats.org/drawingml/2006/table">
            <a:tbl>
              <a:tblPr firstRow="1" bandRow="1">
                <a:tableStyleId>{5940675A-B579-460E-94D1-54222C63F5DA}</a:tableStyleId>
              </a:tblPr>
              <a:tblGrid>
                <a:gridCol w="1010771">
                  <a:extLst>
                    <a:ext uri="{9D8B030D-6E8A-4147-A177-3AD203B41FA5}">
                      <a16:colId xmlns:a16="http://schemas.microsoft.com/office/drawing/2014/main" val="3454986813"/>
                    </a:ext>
                  </a:extLst>
                </a:gridCol>
                <a:gridCol w="1010771">
                  <a:extLst>
                    <a:ext uri="{9D8B030D-6E8A-4147-A177-3AD203B41FA5}">
                      <a16:colId xmlns:a16="http://schemas.microsoft.com/office/drawing/2014/main" val="3869083462"/>
                    </a:ext>
                  </a:extLst>
                </a:gridCol>
                <a:gridCol w="1010771">
                  <a:extLst>
                    <a:ext uri="{9D8B030D-6E8A-4147-A177-3AD203B41FA5}">
                      <a16:colId xmlns:a16="http://schemas.microsoft.com/office/drawing/2014/main" val="1576796443"/>
                    </a:ext>
                  </a:extLst>
                </a:gridCol>
                <a:gridCol w="1010771">
                  <a:extLst>
                    <a:ext uri="{9D8B030D-6E8A-4147-A177-3AD203B41FA5}">
                      <a16:colId xmlns:a16="http://schemas.microsoft.com/office/drawing/2014/main" val="110149673"/>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t>２</a:t>
                      </a:r>
                      <a:r>
                        <a:rPr kumimoji="1" lang="ja-JP" altLang="en-US" sz="2000" b="1" baseline="30000" dirty="0"/>
                        <a:t>３</a:t>
                      </a:r>
                      <a:r>
                        <a:rPr kumimoji="1" lang="ja-JP" altLang="en-US" sz="2000" b="1" dirty="0"/>
                        <a:t>＝８</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t>２</a:t>
                      </a:r>
                      <a:r>
                        <a:rPr kumimoji="1" lang="ja-JP" altLang="en-US" sz="2000" b="1" baseline="30000" dirty="0"/>
                        <a:t>２</a:t>
                      </a:r>
                      <a:r>
                        <a:rPr kumimoji="1" lang="ja-JP" altLang="en-US" sz="2000" b="1" dirty="0"/>
                        <a:t>＝４</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t>２</a:t>
                      </a:r>
                      <a:r>
                        <a:rPr kumimoji="1" lang="ja-JP" altLang="en-US" sz="2000" b="1" baseline="30000" dirty="0"/>
                        <a:t>１</a:t>
                      </a:r>
                      <a:r>
                        <a:rPr kumimoji="1" lang="ja-JP" altLang="en-US" sz="2000" b="1" dirty="0"/>
                        <a:t>＝２</a:t>
                      </a:r>
                    </a:p>
                  </a:txBody>
                  <a:tcPr/>
                </a:tc>
                <a:tc>
                  <a:txBody>
                    <a:bodyPr/>
                    <a:lstStyle/>
                    <a:p>
                      <a:pPr algn="ctr"/>
                      <a:r>
                        <a:rPr kumimoji="1" lang="ja-JP" altLang="en-US" sz="2000" b="1" dirty="0"/>
                        <a:t>２</a:t>
                      </a:r>
                      <a:r>
                        <a:rPr kumimoji="1" lang="ja-JP" altLang="en-US" sz="2000" b="1" baseline="30000" dirty="0"/>
                        <a:t>０</a:t>
                      </a:r>
                      <a:r>
                        <a:rPr kumimoji="1" lang="ja-JP" altLang="en-US" sz="2000" b="1" dirty="0"/>
                        <a:t>＝１</a:t>
                      </a:r>
                    </a:p>
                  </a:txBody>
                  <a:tcPr/>
                </a:tc>
                <a:extLst>
                  <a:ext uri="{0D108BD9-81ED-4DB2-BD59-A6C34878D82A}">
                    <a16:rowId xmlns:a16="http://schemas.microsoft.com/office/drawing/2014/main" val="291427352"/>
                  </a:ext>
                </a:extLst>
              </a:tr>
              <a:tr h="370840">
                <a:tc>
                  <a:txBody>
                    <a:bodyPr/>
                    <a:lstStyle/>
                    <a:p>
                      <a:pPr algn="ctr"/>
                      <a:endParaRPr kumimoji="1" lang="ja-JP" altLang="en-US" sz="2400" dirty="0"/>
                    </a:p>
                  </a:txBody>
                  <a:tcPr/>
                </a:tc>
                <a:tc>
                  <a:txBody>
                    <a:bodyPr/>
                    <a:lstStyle/>
                    <a:p>
                      <a:pPr algn="ctr"/>
                      <a:r>
                        <a:rPr kumimoji="1" lang="ja-JP" altLang="en-US" sz="2400" dirty="0">
                          <a:solidFill>
                            <a:srgbClr val="FF0000"/>
                          </a:solidFill>
                        </a:rPr>
                        <a:t>１</a:t>
                      </a:r>
                    </a:p>
                  </a:txBody>
                  <a:tcPr/>
                </a:tc>
                <a:tc>
                  <a:txBody>
                    <a:bodyPr/>
                    <a:lstStyle/>
                    <a:p>
                      <a:pPr algn="ctr"/>
                      <a:r>
                        <a:rPr kumimoji="1" lang="ja-JP" altLang="en-US" sz="2400" dirty="0">
                          <a:solidFill>
                            <a:srgbClr val="FF0000"/>
                          </a:solidFill>
                        </a:rPr>
                        <a:t>０</a:t>
                      </a:r>
                    </a:p>
                  </a:txBody>
                  <a:tcPr/>
                </a:tc>
                <a:tc>
                  <a:txBody>
                    <a:bodyPr/>
                    <a:lstStyle/>
                    <a:p>
                      <a:pPr algn="ctr"/>
                      <a:r>
                        <a:rPr kumimoji="1" lang="ja-JP" altLang="en-US" sz="2400" dirty="0">
                          <a:solidFill>
                            <a:srgbClr val="FF0000"/>
                          </a:solidFill>
                        </a:rPr>
                        <a:t>１</a:t>
                      </a:r>
                    </a:p>
                  </a:txBody>
                  <a:tcPr/>
                </a:tc>
                <a:extLst>
                  <a:ext uri="{0D108BD9-81ED-4DB2-BD59-A6C34878D82A}">
                    <a16:rowId xmlns:a16="http://schemas.microsoft.com/office/drawing/2014/main" val="933532619"/>
                  </a:ext>
                </a:extLst>
              </a:tr>
            </a:tbl>
          </a:graphicData>
        </a:graphic>
      </p:graphicFrame>
      <p:graphicFrame>
        <p:nvGraphicFramePr>
          <p:cNvPr id="6" name="表 5">
            <a:extLst>
              <a:ext uri="{FF2B5EF4-FFF2-40B4-BE49-F238E27FC236}">
                <a16:creationId xmlns:a16="http://schemas.microsoft.com/office/drawing/2014/main" id="{5BE01B5F-1723-23CD-BE6A-4DFEFE3A0ECA}"/>
              </a:ext>
            </a:extLst>
          </p:cNvPr>
          <p:cNvGraphicFramePr>
            <a:graphicFrameLocks noGrp="1"/>
          </p:cNvGraphicFramePr>
          <p:nvPr>
            <p:extLst>
              <p:ext uri="{D42A27DB-BD31-4B8C-83A1-F6EECF244321}">
                <p14:modId xmlns:p14="http://schemas.microsoft.com/office/powerpoint/2010/main" val="211507286"/>
              </p:ext>
            </p:extLst>
          </p:nvPr>
        </p:nvGraphicFramePr>
        <p:xfrm>
          <a:off x="1165412" y="4740237"/>
          <a:ext cx="4043084" cy="853440"/>
        </p:xfrm>
        <a:graphic>
          <a:graphicData uri="http://schemas.openxmlformats.org/drawingml/2006/table">
            <a:tbl>
              <a:tblPr firstRow="1" bandRow="1">
                <a:tableStyleId>{5940675A-B579-460E-94D1-54222C63F5DA}</a:tableStyleId>
              </a:tblPr>
              <a:tblGrid>
                <a:gridCol w="1010771">
                  <a:extLst>
                    <a:ext uri="{9D8B030D-6E8A-4147-A177-3AD203B41FA5}">
                      <a16:colId xmlns:a16="http://schemas.microsoft.com/office/drawing/2014/main" val="3454986813"/>
                    </a:ext>
                  </a:extLst>
                </a:gridCol>
                <a:gridCol w="1010771">
                  <a:extLst>
                    <a:ext uri="{9D8B030D-6E8A-4147-A177-3AD203B41FA5}">
                      <a16:colId xmlns:a16="http://schemas.microsoft.com/office/drawing/2014/main" val="3869083462"/>
                    </a:ext>
                  </a:extLst>
                </a:gridCol>
                <a:gridCol w="1010771">
                  <a:extLst>
                    <a:ext uri="{9D8B030D-6E8A-4147-A177-3AD203B41FA5}">
                      <a16:colId xmlns:a16="http://schemas.microsoft.com/office/drawing/2014/main" val="1576796443"/>
                    </a:ext>
                  </a:extLst>
                </a:gridCol>
                <a:gridCol w="1010771">
                  <a:extLst>
                    <a:ext uri="{9D8B030D-6E8A-4147-A177-3AD203B41FA5}">
                      <a16:colId xmlns:a16="http://schemas.microsoft.com/office/drawing/2014/main" val="110149673"/>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t>２</a:t>
                      </a:r>
                      <a:r>
                        <a:rPr kumimoji="1" lang="ja-JP" altLang="en-US" sz="2000" b="1" baseline="30000" dirty="0"/>
                        <a:t>３</a:t>
                      </a:r>
                      <a:r>
                        <a:rPr kumimoji="1" lang="ja-JP" altLang="en-US" sz="2000" b="1" dirty="0"/>
                        <a:t>＝８</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t>２</a:t>
                      </a:r>
                      <a:r>
                        <a:rPr kumimoji="1" lang="ja-JP" altLang="en-US" sz="2000" b="1" baseline="30000" dirty="0"/>
                        <a:t>２</a:t>
                      </a:r>
                      <a:r>
                        <a:rPr kumimoji="1" lang="ja-JP" altLang="en-US" sz="2000" b="1" dirty="0"/>
                        <a:t>＝４</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t>２</a:t>
                      </a:r>
                      <a:r>
                        <a:rPr kumimoji="1" lang="ja-JP" altLang="en-US" sz="2000" b="1" baseline="30000" dirty="0"/>
                        <a:t>１</a:t>
                      </a:r>
                      <a:r>
                        <a:rPr kumimoji="1" lang="ja-JP" altLang="en-US" sz="2000" b="1" dirty="0"/>
                        <a:t>＝２</a:t>
                      </a:r>
                    </a:p>
                  </a:txBody>
                  <a:tcPr/>
                </a:tc>
                <a:tc>
                  <a:txBody>
                    <a:bodyPr/>
                    <a:lstStyle/>
                    <a:p>
                      <a:pPr algn="ctr"/>
                      <a:r>
                        <a:rPr kumimoji="1" lang="ja-JP" altLang="en-US" sz="2000" b="1" dirty="0"/>
                        <a:t>２</a:t>
                      </a:r>
                      <a:r>
                        <a:rPr kumimoji="1" lang="ja-JP" altLang="en-US" sz="2000" b="1" baseline="30000" dirty="0"/>
                        <a:t>０</a:t>
                      </a:r>
                      <a:r>
                        <a:rPr kumimoji="1" lang="ja-JP" altLang="en-US" sz="2000" b="1" dirty="0"/>
                        <a:t>＝１</a:t>
                      </a:r>
                    </a:p>
                  </a:txBody>
                  <a:tcPr/>
                </a:tc>
                <a:extLst>
                  <a:ext uri="{0D108BD9-81ED-4DB2-BD59-A6C34878D82A}">
                    <a16:rowId xmlns:a16="http://schemas.microsoft.com/office/drawing/2014/main" val="291427352"/>
                  </a:ext>
                </a:extLst>
              </a:tr>
              <a:tr h="370840">
                <a:tc>
                  <a:txBody>
                    <a:bodyPr/>
                    <a:lstStyle/>
                    <a:p>
                      <a:pPr algn="ctr"/>
                      <a:r>
                        <a:rPr kumimoji="1" lang="ja-JP" altLang="en-US" sz="2400" dirty="0">
                          <a:solidFill>
                            <a:srgbClr val="FF0000"/>
                          </a:solidFill>
                        </a:rPr>
                        <a:t>１</a:t>
                      </a:r>
                    </a:p>
                  </a:txBody>
                  <a:tcPr/>
                </a:tc>
                <a:tc>
                  <a:txBody>
                    <a:bodyPr/>
                    <a:lstStyle/>
                    <a:p>
                      <a:pPr algn="ctr"/>
                      <a:r>
                        <a:rPr kumimoji="1" lang="ja-JP" altLang="en-US" sz="2400" dirty="0">
                          <a:solidFill>
                            <a:srgbClr val="FF0000"/>
                          </a:solidFill>
                        </a:rPr>
                        <a:t>１</a:t>
                      </a:r>
                    </a:p>
                  </a:txBody>
                  <a:tcPr/>
                </a:tc>
                <a:tc>
                  <a:txBody>
                    <a:bodyPr/>
                    <a:lstStyle/>
                    <a:p>
                      <a:pPr algn="ctr"/>
                      <a:r>
                        <a:rPr kumimoji="1" lang="ja-JP" altLang="en-US" sz="2400" dirty="0">
                          <a:solidFill>
                            <a:srgbClr val="FF0000"/>
                          </a:solidFill>
                        </a:rPr>
                        <a:t>１</a:t>
                      </a:r>
                    </a:p>
                  </a:txBody>
                  <a:tcPr/>
                </a:tc>
                <a:tc>
                  <a:txBody>
                    <a:bodyPr/>
                    <a:lstStyle/>
                    <a:p>
                      <a:pPr algn="ctr"/>
                      <a:r>
                        <a:rPr kumimoji="1" lang="ja-JP" altLang="en-US" sz="2400" dirty="0">
                          <a:solidFill>
                            <a:srgbClr val="FF0000"/>
                          </a:solidFill>
                        </a:rPr>
                        <a:t>０</a:t>
                      </a:r>
                    </a:p>
                  </a:txBody>
                  <a:tcPr/>
                </a:tc>
                <a:extLst>
                  <a:ext uri="{0D108BD9-81ED-4DB2-BD59-A6C34878D82A}">
                    <a16:rowId xmlns:a16="http://schemas.microsoft.com/office/drawing/2014/main" val="933532619"/>
                  </a:ext>
                </a:extLst>
              </a:tr>
            </a:tbl>
          </a:graphicData>
        </a:graphic>
      </p:graphicFrame>
    </p:spTree>
    <p:extLst>
      <p:ext uri="{BB962C8B-B14F-4D97-AF65-F5344CB8AC3E}">
        <p14:creationId xmlns:p14="http://schemas.microsoft.com/office/powerpoint/2010/main" val="2346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85D78E0-A9EA-8FCA-8E04-18245436576C}"/>
              </a:ext>
            </a:extLst>
          </p:cNvPr>
          <p:cNvSpPr>
            <a:spLocks noGrp="1"/>
          </p:cNvSpPr>
          <p:nvPr>
            <p:ph type="title"/>
          </p:nvPr>
        </p:nvSpPr>
        <p:spPr/>
        <p:txBody>
          <a:bodyPr/>
          <a:lstStyle/>
          <a:p>
            <a:r>
              <a:rPr lang="ja-JP" altLang="en-US" dirty="0">
                <a:solidFill>
                  <a:srgbClr val="FF0000"/>
                </a:solidFill>
              </a:rPr>
              <a:t>２．文字のデジタル表現</a:t>
            </a:r>
          </a:p>
        </p:txBody>
      </p:sp>
      <p:sp>
        <p:nvSpPr>
          <p:cNvPr id="5" name="テキスト プレースホルダー 4">
            <a:extLst>
              <a:ext uri="{FF2B5EF4-FFF2-40B4-BE49-F238E27FC236}">
                <a16:creationId xmlns:a16="http://schemas.microsoft.com/office/drawing/2014/main" id="{4003702D-153E-35E0-DC32-5B9E2BD7D0C7}"/>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780945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3BF24C6-C640-35E1-A585-507A7E27F227}"/>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ＴＲＹ</a:t>
            </a:r>
            <a:r>
              <a:rPr lang="en-US" altLang="ja-JP" dirty="0">
                <a:solidFill>
                  <a:srgbClr val="FF0000"/>
                </a:solidFill>
              </a:rPr>
              <a:t>】</a:t>
            </a:r>
            <a:endParaRPr lang="ja-JP" altLang="en-US" dirty="0">
              <a:solidFill>
                <a:srgbClr val="FF0000"/>
              </a:solidFill>
            </a:endParaRPr>
          </a:p>
        </p:txBody>
      </p:sp>
      <p:sp>
        <p:nvSpPr>
          <p:cNvPr id="6" name="コンテンツ プレースホルダー 5">
            <a:extLst>
              <a:ext uri="{FF2B5EF4-FFF2-40B4-BE49-F238E27FC236}">
                <a16:creationId xmlns:a16="http://schemas.microsoft.com/office/drawing/2014/main" id="{E8A19F9C-6C5B-9CBD-45D8-5C2881E176B1}"/>
              </a:ext>
            </a:extLst>
          </p:cNvPr>
          <p:cNvSpPr>
            <a:spLocks noGrp="1"/>
          </p:cNvSpPr>
          <p:nvPr>
            <p:ph idx="1"/>
          </p:nvPr>
        </p:nvSpPr>
        <p:spPr>
          <a:xfrm>
            <a:off x="628649" y="1825625"/>
            <a:ext cx="8093319" cy="460375"/>
          </a:xfrm>
        </p:spPr>
        <p:txBody>
          <a:bodyPr>
            <a:normAutofit lnSpcReduction="10000"/>
          </a:bodyPr>
          <a:lstStyle/>
          <a:p>
            <a:r>
              <a:rPr lang="ja-JP" altLang="en-US" dirty="0"/>
              <a:t>文字コード表を使って文字を数字に変換してみよう</a:t>
            </a:r>
          </a:p>
        </p:txBody>
      </p:sp>
      <p:pic>
        <p:nvPicPr>
          <p:cNvPr id="8" name="図 7">
            <a:extLst>
              <a:ext uri="{FF2B5EF4-FFF2-40B4-BE49-F238E27FC236}">
                <a16:creationId xmlns:a16="http://schemas.microsoft.com/office/drawing/2014/main" id="{0A94161D-BDFC-30BB-5D07-E26CDFE206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138" y="2214675"/>
            <a:ext cx="6542415" cy="4643325"/>
          </a:xfrm>
          <a:prstGeom prst="rect">
            <a:avLst/>
          </a:prstGeom>
        </p:spPr>
      </p:pic>
      <p:sp>
        <p:nvSpPr>
          <p:cNvPr id="9" name="四角形: 角を丸くする 8">
            <a:extLst>
              <a:ext uri="{FF2B5EF4-FFF2-40B4-BE49-F238E27FC236}">
                <a16:creationId xmlns:a16="http://schemas.microsoft.com/office/drawing/2014/main" id="{51839D32-C50C-0098-0FBE-5FFE5764F58F}"/>
              </a:ext>
            </a:extLst>
          </p:cNvPr>
          <p:cNvSpPr/>
          <p:nvPr/>
        </p:nvSpPr>
        <p:spPr>
          <a:xfrm>
            <a:off x="5744308" y="3927231"/>
            <a:ext cx="609600" cy="304800"/>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 角を丸くする 9">
            <a:extLst>
              <a:ext uri="{FF2B5EF4-FFF2-40B4-BE49-F238E27FC236}">
                <a16:creationId xmlns:a16="http://schemas.microsoft.com/office/drawing/2014/main" id="{BC3C9515-7C27-A05D-41B8-0B6605FBCB23}"/>
              </a:ext>
            </a:extLst>
          </p:cNvPr>
          <p:cNvSpPr/>
          <p:nvPr/>
        </p:nvSpPr>
        <p:spPr>
          <a:xfrm>
            <a:off x="2028092" y="3927231"/>
            <a:ext cx="609600" cy="304800"/>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2DF8D80C-4E78-ED7F-473F-EA2C1FF4780E}"/>
              </a:ext>
            </a:extLst>
          </p:cNvPr>
          <p:cNvSpPr/>
          <p:nvPr/>
        </p:nvSpPr>
        <p:spPr>
          <a:xfrm>
            <a:off x="5767754" y="2725616"/>
            <a:ext cx="609600" cy="304800"/>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矢印コネクタ 12">
            <a:extLst>
              <a:ext uri="{FF2B5EF4-FFF2-40B4-BE49-F238E27FC236}">
                <a16:creationId xmlns:a16="http://schemas.microsoft.com/office/drawing/2014/main" id="{870D69D2-DB01-2A77-2078-0079F1CCF038}"/>
              </a:ext>
            </a:extLst>
          </p:cNvPr>
          <p:cNvCxnSpPr/>
          <p:nvPr/>
        </p:nvCxnSpPr>
        <p:spPr>
          <a:xfrm flipV="1">
            <a:off x="5884985" y="3030416"/>
            <a:ext cx="0" cy="89681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B8D6E8ED-0594-D8AC-DA36-1F5CD82050EB}"/>
              </a:ext>
            </a:extLst>
          </p:cNvPr>
          <p:cNvCxnSpPr>
            <a:cxnSpLocks/>
          </p:cNvCxnSpPr>
          <p:nvPr/>
        </p:nvCxnSpPr>
        <p:spPr>
          <a:xfrm flipH="1">
            <a:off x="2637692" y="4009293"/>
            <a:ext cx="314178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四角形: 角を丸くする 15">
            <a:extLst>
              <a:ext uri="{FF2B5EF4-FFF2-40B4-BE49-F238E27FC236}">
                <a16:creationId xmlns:a16="http://schemas.microsoft.com/office/drawing/2014/main" id="{7763F3E5-EFD1-012A-A7CF-955E0F4BE40A}"/>
              </a:ext>
            </a:extLst>
          </p:cNvPr>
          <p:cNvSpPr/>
          <p:nvPr/>
        </p:nvSpPr>
        <p:spPr>
          <a:xfrm>
            <a:off x="3962400" y="2205517"/>
            <a:ext cx="1090246" cy="304800"/>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000D0C88-0F5D-FC6A-C9BF-84A1F1C09E63}"/>
              </a:ext>
            </a:extLst>
          </p:cNvPr>
          <p:cNvSpPr/>
          <p:nvPr/>
        </p:nvSpPr>
        <p:spPr>
          <a:xfrm>
            <a:off x="995992" y="4114799"/>
            <a:ext cx="328716" cy="1055077"/>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87424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531E474-D78D-7632-F831-262E1A0BFB73}"/>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ＴＲＹ</a:t>
            </a:r>
            <a:r>
              <a:rPr lang="en-US" altLang="ja-JP" dirty="0">
                <a:solidFill>
                  <a:srgbClr val="FF0000"/>
                </a:solidFill>
              </a:rPr>
              <a:t>】</a:t>
            </a:r>
            <a:endParaRPr lang="ja-JP" altLang="en-US" dirty="0"/>
          </a:p>
        </p:txBody>
      </p:sp>
      <p:sp>
        <p:nvSpPr>
          <p:cNvPr id="5" name="コンテンツ プレースホルダー 4">
            <a:extLst>
              <a:ext uri="{FF2B5EF4-FFF2-40B4-BE49-F238E27FC236}">
                <a16:creationId xmlns:a16="http://schemas.microsoft.com/office/drawing/2014/main" id="{E14B95EC-DB40-8DBC-985A-90DCFA2C60EE}"/>
              </a:ext>
            </a:extLst>
          </p:cNvPr>
          <p:cNvSpPr>
            <a:spLocks noGrp="1"/>
          </p:cNvSpPr>
          <p:nvPr>
            <p:ph idx="1"/>
          </p:nvPr>
        </p:nvSpPr>
        <p:spPr>
          <a:xfrm>
            <a:off x="628650" y="1825624"/>
            <a:ext cx="8187104" cy="4926868"/>
          </a:xfrm>
        </p:spPr>
        <p:txBody>
          <a:bodyPr>
            <a:normAutofit/>
          </a:bodyPr>
          <a:lstStyle/>
          <a:p>
            <a:pPr marL="0" indent="0">
              <a:buNone/>
            </a:pPr>
            <a:r>
              <a:rPr lang="ja-JP" altLang="en-US" dirty="0"/>
              <a:t>①自分の名字をローマ字で書こう</a:t>
            </a:r>
            <a:endParaRPr lang="en-US" altLang="ja-JP" dirty="0"/>
          </a:p>
          <a:p>
            <a:pPr marL="0" indent="0">
              <a:buNone/>
            </a:pPr>
            <a:r>
              <a:rPr lang="ja-JP" altLang="en-US" dirty="0"/>
              <a:t>　　ＯＫＡＭＯＴＯ</a:t>
            </a:r>
            <a:endParaRPr lang="en-US" altLang="ja-JP" dirty="0"/>
          </a:p>
          <a:p>
            <a:pPr marL="0" indent="0">
              <a:buNone/>
            </a:pPr>
            <a:r>
              <a:rPr lang="ja-JP" altLang="en-US" dirty="0"/>
              <a:t>②文字コード表を使って変換しよう</a:t>
            </a:r>
            <a:endParaRPr lang="en-US" altLang="ja-JP" dirty="0"/>
          </a:p>
          <a:p>
            <a:pPr marL="0" indent="0">
              <a:buNone/>
            </a:pPr>
            <a:r>
              <a:rPr lang="ja-JP" altLang="en-US" dirty="0"/>
              <a:t>　</a:t>
            </a:r>
            <a:endParaRPr lang="en-US" altLang="ja-JP" dirty="0"/>
          </a:p>
          <a:p>
            <a:pPr marL="0" indent="0">
              <a:buNone/>
            </a:pPr>
            <a:endParaRPr lang="en-US" altLang="ja-JP" dirty="0"/>
          </a:p>
          <a:p>
            <a:pPr marL="0" indent="0">
              <a:buNone/>
            </a:pPr>
            <a:endParaRPr lang="en-US" altLang="ja-JP" dirty="0"/>
          </a:p>
          <a:p>
            <a:pPr marL="0" indent="0">
              <a:buNone/>
            </a:pPr>
            <a:r>
              <a:rPr lang="ja-JP" altLang="en-US" dirty="0"/>
              <a:t>　</a:t>
            </a:r>
            <a:endParaRPr lang="en-US" altLang="ja-JP" dirty="0"/>
          </a:p>
          <a:p>
            <a:pPr marL="0" indent="0">
              <a:buNone/>
            </a:pPr>
            <a:r>
              <a:rPr lang="ja-JP" altLang="en-US" dirty="0">
                <a:solidFill>
                  <a:srgbClr val="FF0000"/>
                </a:solidFill>
              </a:rPr>
              <a:t>１００１１１１　１００１０１１　１０００００１　１００１１０１</a:t>
            </a:r>
            <a:endParaRPr lang="en-US" altLang="ja-JP" dirty="0">
              <a:solidFill>
                <a:srgbClr val="FF0000"/>
              </a:solidFill>
            </a:endParaRPr>
          </a:p>
          <a:p>
            <a:pPr marL="0" indent="0">
              <a:buNone/>
            </a:pPr>
            <a:r>
              <a:rPr lang="ja-JP" altLang="en-US" dirty="0">
                <a:solidFill>
                  <a:srgbClr val="FF0000"/>
                </a:solidFill>
              </a:rPr>
              <a:t>１００１１１１　１０１０１００　１００１１１１</a:t>
            </a:r>
          </a:p>
        </p:txBody>
      </p:sp>
      <p:sp>
        <p:nvSpPr>
          <p:cNvPr id="6" name="テキスト ボックス 5">
            <a:extLst>
              <a:ext uri="{FF2B5EF4-FFF2-40B4-BE49-F238E27FC236}">
                <a16:creationId xmlns:a16="http://schemas.microsoft.com/office/drawing/2014/main" id="{3BC0EF83-7743-AC4F-AD51-E3A1D0652742}"/>
              </a:ext>
            </a:extLst>
          </p:cNvPr>
          <p:cNvSpPr txBox="1"/>
          <p:nvPr/>
        </p:nvSpPr>
        <p:spPr>
          <a:xfrm>
            <a:off x="882894" y="3341077"/>
            <a:ext cx="7932860" cy="1384995"/>
          </a:xfrm>
          <a:prstGeom prst="rect">
            <a:avLst/>
          </a:prstGeom>
          <a:noFill/>
          <a:ln>
            <a:solidFill>
              <a:schemeClr val="accent5"/>
            </a:solidFill>
          </a:ln>
        </p:spPr>
        <p:txBody>
          <a:bodyPr wrap="square" rtlCol="0">
            <a:spAutoFit/>
          </a:bodyPr>
          <a:lstStyle/>
          <a:p>
            <a:r>
              <a:rPr kumimoji="1" lang="ja-JP" altLang="en-US" sz="2800" dirty="0"/>
              <a:t>文字コード表より</a:t>
            </a:r>
            <a:endParaRPr kumimoji="1" lang="en-US" altLang="ja-JP" sz="2800" dirty="0"/>
          </a:p>
          <a:p>
            <a:r>
              <a:rPr lang="ja-JP" altLang="en-US" sz="2800" dirty="0"/>
              <a:t>　Ｏは</a:t>
            </a:r>
            <a:r>
              <a:rPr lang="ja-JP" altLang="en-US" sz="2800" dirty="0">
                <a:solidFill>
                  <a:srgbClr val="FF0000"/>
                </a:solidFill>
              </a:rPr>
              <a:t>１００１１１１</a:t>
            </a:r>
            <a:r>
              <a:rPr lang="ja-JP" altLang="en-US" sz="2800" dirty="0"/>
              <a:t>　Ｋは</a:t>
            </a:r>
            <a:r>
              <a:rPr lang="ja-JP" altLang="en-US" sz="2800" dirty="0">
                <a:solidFill>
                  <a:srgbClr val="FF0000"/>
                </a:solidFill>
              </a:rPr>
              <a:t>１００１０１１</a:t>
            </a:r>
            <a:r>
              <a:rPr lang="ja-JP" altLang="en-US" sz="2800" dirty="0"/>
              <a:t>　Ａは</a:t>
            </a:r>
            <a:r>
              <a:rPr lang="ja-JP" altLang="en-US" sz="2800" dirty="0">
                <a:solidFill>
                  <a:srgbClr val="FF0000"/>
                </a:solidFill>
              </a:rPr>
              <a:t>１０００００１</a:t>
            </a:r>
            <a:endParaRPr lang="en-US" altLang="ja-JP" sz="2800" dirty="0">
              <a:solidFill>
                <a:srgbClr val="FF0000"/>
              </a:solidFill>
            </a:endParaRPr>
          </a:p>
          <a:p>
            <a:r>
              <a:rPr lang="ja-JP" altLang="en-US" sz="2800" dirty="0"/>
              <a:t>　Ｍは</a:t>
            </a:r>
            <a:r>
              <a:rPr lang="ja-JP" altLang="en-US" sz="2800" dirty="0">
                <a:solidFill>
                  <a:srgbClr val="FF0000"/>
                </a:solidFill>
              </a:rPr>
              <a:t>１００１１０１</a:t>
            </a:r>
            <a:r>
              <a:rPr lang="ja-JP" altLang="en-US" sz="2800" dirty="0"/>
              <a:t>　Ｔは</a:t>
            </a:r>
            <a:r>
              <a:rPr lang="ja-JP" altLang="en-US" sz="2800" dirty="0">
                <a:solidFill>
                  <a:srgbClr val="FF0000"/>
                </a:solidFill>
              </a:rPr>
              <a:t>１０１０１００</a:t>
            </a:r>
            <a:endParaRPr kumimoji="1" lang="ja-JP" altLang="en-US" sz="2800" dirty="0">
              <a:solidFill>
                <a:srgbClr val="FF0000"/>
              </a:solidFill>
            </a:endParaRPr>
          </a:p>
        </p:txBody>
      </p:sp>
      <p:sp>
        <p:nvSpPr>
          <p:cNvPr id="8" name="矢印: 下 7">
            <a:extLst>
              <a:ext uri="{FF2B5EF4-FFF2-40B4-BE49-F238E27FC236}">
                <a16:creationId xmlns:a16="http://schemas.microsoft.com/office/drawing/2014/main" id="{57C70C35-A88A-1FF5-C4FD-00E3455DE148}"/>
              </a:ext>
            </a:extLst>
          </p:cNvPr>
          <p:cNvSpPr/>
          <p:nvPr/>
        </p:nvSpPr>
        <p:spPr>
          <a:xfrm>
            <a:off x="2989385" y="4726072"/>
            <a:ext cx="1453661" cy="49069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20556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5D301E-7735-5D98-8A77-1553B9DE1AE5}"/>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r>
              <a:rPr kumimoji="1" lang="ja-JP" altLang="en-US" dirty="0">
                <a:solidFill>
                  <a:srgbClr val="FF0000"/>
                </a:solidFill>
              </a:rPr>
              <a:t>①②</a:t>
            </a:r>
          </a:p>
        </p:txBody>
      </p:sp>
      <p:sp>
        <p:nvSpPr>
          <p:cNvPr id="3" name="コンテンツ プレースホルダー 2">
            <a:extLst>
              <a:ext uri="{FF2B5EF4-FFF2-40B4-BE49-F238E27FC236}">
                <a16:creationId xmlns:a16="http://schemas.microsoft.com/office/drawing/2014/main" id="{F1022FB4-9967-19A2-046C-E4C9F066F81C}"/>
              </a:ext>
            </a:extLst>
          </p:cNvPr>
          <p:cNvSpPr>
            <a:spLocks noGrp="1"/>
          </p:cNvSpPr>
          <p:nvPr>
            <p:ph idx="1"/>
          </p:nvPr>
        </p:nvSpPr>
        <p:spPr>
          <a:xfrm>
            <a:off x="628650" y="1825625"/>
            <a:ext cx="8409842" cy="4351338"/>
          </a:xfrm>
        </p:spPr>
        <p:txBody>
          <a:bodyPr>
            <a:normAutofit fontScale="92500" lnSpcReduction="20000"/>
          </a:bodyPr>
          <a:lstStyle/>
          <a:p>
            <a:pPr marL="0" indent="0">
              <a:buNone/>
            </a:pPr>
            <a:r>
              <a:rPr kumimoji="1" lang="ja-JP" altLang="en-US" dirty="0"/>
              <a:t>①文字のデジタル表現</a:t>
            </a:r>
            <a:endParaRPr kumimoji="1" lang="en-US" altLang="ja-JP" dirty="0"/>
          </a:p>
          <a:p>
            <a:pPr marL="0" indent="0">
              <a:buNone/>
            </a:pPr>
            <a:r>
              <a:rPr lang="ja-JP" altLang="en-US" dirty="0"/>
              <a:t>　・コンピュータは文字も</a:t>
            </a:r>
            <a:r>
              <a:rPr lang="en-US" altLang="ja-JP" dirty="0"/>
              <a:t>2</a:t>
            </a:r>
            <a:r>
              <a:rPr lang="ja-JP" altLang="en-US" dirty="0"/>
              <a:t>進法の数字で処理する</a:t>
            </a:r>
            <a:endParaRPr lang="en-US" altLang="ja-JP" dirty="0"/>
          </a:p>
          <a:p>
            <a:pPr marL="0" indent="0">
              <a:buNone/>
            </a:pPr>
            <a:r>
              <a:rPr kumimoji="1" lang="ja-JP" altLang="en-US" dirty="0"/>
              <a:t>　　　　↓　どうやって</a:t>
            </a:r>
            <a:endParaRPr kumimoji="1" lang="en-US" altLang="ja-JP" dirty="0"/>
          </a:p>
          <a:p>
            <a:pPr marL="0" indent="0">
              <a:buNone/>
            </a:pPr>
            <a:r>
              <a:rPr lang="ja-JP" altLang="en-US" dirty="0"/>
              <a:t>　・（</a:t>
            </a:r>
            <a:r>
              <a:rPr lang="ja-JP" altLang="en-US" dirty="0">
                <a:solidFill>
                  <a:srgbClr val="FF0000"/>
                </a:solidFill>
              </a:rPr>
              <a:t>文字コード</a:t>
            </a:r>
            <a:r>
              <a:rPr lang="ja-JP" altLang="en-US" dirty="0"/>
              <a:t>）</a:t>
            </a:r>
            <a:endParaRPr lang="en-US" altLang="ja-JP" dirty="0"/>
          </a:p>
          <a:p>
            <a:pPr marL="0" indent="0">
              <a:buNone/>
            </a:pPr>
            <a:r>
              <a:rPr lang="ja-JP" altLang="en-US" dirty="0"/>
              <a:t>　　　＝文字と数値の対照表（</a:t>
            </a:r>
            <a:r>
              <a:rPr lang="ja-JP" altLang="en-US" dirty="0">
                <a:solidFill>
                  <a:srgbClr val="FF0000"/>
                </a:solidFill>
              </a:rPr>
              <a:t>文字コード体系</a:t>
            </a:r>
            <a:r>
              <a:rPr lang="ja-JP" altLang="en-US" dirty="0"/>
              <a:t>）で変換</a:t>
            </a:r>
            <a:endParaRPr lang="en-US" altLang="ja-JP" dirty="0"/>
          </a:p>
          <a:p>
            <a:pPr marL="0" indent="0">
              <a:buNone/>
            </a:pPr>
            <a:endParaRPr kumimoji="1" lang="en-US" altLang="ja-JP" dirty="0"/>
          </a:p>
          <a:p>
            <a:pPr marL="0" indent="0">
              <a:buNone/>
            </a:pPr>
            <a:r>
              <a:rPr lang="ja-JP" altLang="en-US" dirty="0"/>
              <a:t>②主な文字コード体系</a:t>
            </a:r>
            <a:endParaRPr lang="en-US" altLang="ja-JP" dirty="0"/>
          </a:p>
          <a:p>
            <a:pPr marL="0" indent="0">
              <a:buNone/>
            </a:pPr>
            <a:r>
              <a:rPr kumimoji="1" lang="ja-JP" altLang="en-US" dirty="0"/>
              <a:t>　・（　</a:t>
            </a:r>
            <a:r>
              <a:rPr kumimoji="1" lang="ja-JP" altLang="en-US" dirty="0">
                <a:solidFill>
                  <a:srgbClr val="FF0000"/>
                </a:solidFill>
              </a:rPr>
              <a:t>ＡＳＣＩＩ</a:t>
            </a:r>
            <a:r>
              <a:rPr kumimoji="1" lang="ja-JP" altLang="en-US" dirty="0"/>
              <a:t>　）＝</a:t>
            </a:r>
            <a:r>
              <a:rPr kumimoji="1" lang="en-US" altLang="ja-JP" dirty="0"/>
              <a:t>7</a:t>
            </a:r>
            <a:r>
              <a:rPr kumimoji="1" lang="ja-JP" altLang="en-US" dirty="0"/>
              <a:t>ビットでアルファベット・数値・記号</a:t>
            </a:r>
            <a:endParaRPr kumimoji="1" lang="en-US" altLang="ja-JP" dirty="0"/>
          </a:p>
          <a:p>
            <a:pPr marL="0" indent="0">
              <a:buNone/>
            </a:pPr>
            <a:r>
              <a:rPr lang="ja-JP" altLang="en-US" dirty="0"/>
              <a:t>　・（　ＪＩＳコードなど　）＝日本語の文字コード体系</a:t>
            </a:r>
            <a:endParaRPr lang="en-US" altLang="ja-JP" dirty="0"/>
          </a:p>
          <a:p>
            <a:pPr marL="0" indent="0">
              <a:buNone/>
            </a:pPr>
            <a:r>
              <a:rPr kumimoji="1" lang="ja-JP" altLang="en-US" dirty="0"/>
              <a:t>　・（　</a:t>
            </a:r>
            <a:r>
              <a:rPr kumimoji="1" lang="ja-JP" altLang="en-US" dirty="0">
                <a:solidFill>
                  <a:srgbClr val="FF0000"/>
                </a:solidFill>
              </a:rPr>
              <a:t>Ｕｎｉｃｏｄｅ</a:t>
            </a:r>
            <a:r>
              <a:rPr kumimoji="1" lang="ja-JP" altLang="en-US" dirty="0"/>
              <a:t>　）＝世界中の文字を扱える文字コード体系</a:t>
            </a: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40287418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D3C300-2D75-EFA1-6D94-DB1806C876BF}"/>
              </a:ext>
            </a:extLst>
          </p:cNvPr>
          <p:cNvSpPr>
            <a:spLocks noGrp="1"/>
          </p:cNvSpPr>
          <p:nvPr>
            <p:ph type="title"/>
          </p:nvPr>
        </p:nvSpPr>
        <p:spPr>
          <a:xfrm>
            <a:off x="628650" y="365126"/>
            <a:ext cx="8035848" cy="1325563"/>
          </a:xfrm>
        </p:spPr>
        <p:txBody>
          <a:bodyPr/>
          <a:lstStyle/>
          <a:p>
            <a:r>
              <a:rPr lang="ja-JP" altLang="en-US" dirty="0">
                <a:solidFill>
                  <a:srgbClr val="FF0000"/>
                </a:solidFill>
              </a:rPr>
              <a:t>参考：文字化けって何？</a:t>
            </a:r>
          </a:p>
        </p:txBody>
      </p:sp>
      <p:pic>
        <p:nvPicPr>
          <p:cNvPr id="6" name="図 5">
            <a:extLst>
              <a:ext uri="{FF2B5EF4-FFF2-40B4-BE49-F238E27FC236}">
                <a16:creationId xmlns:a16="http://schemas.microsoft.com/office/drawing/2014/main" id="{F7970670-6A2F-F61E-04B2-4A956FFD08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205" y="1541628"/>
            <a:ext cx="6446283" cy="5316372"/>
          </a:xfrm>
          <a:prstGeom prst="rect">
            <a:avLst/>
          </a:prstGeom>
        </p:spPr>
      </p:pic>
      <p:sp>
        <p:nvSpPr>
          <p:cNvPr id="7" name="テキスト ボックス 6">
            <a:extLst>
              <a:ext uri="{FF2B5EF4-FFF2-40B4-BE49-F238E27FC236}">
                <a16:creationId xmlns:a16="http://schemas.microsoft.com/office/drawing/2014/main" id="{C3C06BA5-8196-57C1-7CAA-8E9E9EF39C38}"/>
              </a:ext>
            </a:extLst>
          </p:cNvPr>
          <p:cNvSpPr txBox="1"/>
          <p:nvPr/>
        </p:nvSpPr>
        <p:spPr>
          <a:xfrm>
            <a:off x="6684641" y="1027907"/>
            <a:ext cx="2308302" cy="5632311"/>
          </a:xfrm>
          <a:prstGeom prst="rect">
            <a:avLst/>
          </a:prstGeom>
          <a:noFill/>
          <a:ln>
            <a:solidFill>
              <a:srgbClr val="FF0000"/>
            </a:solidFill>
          </a:ln>
        </p:spPr>
        <p:txBody>
          <a:bodyPr wrap="square" rtlCol="0">
            <a:spAutoFit/>
          </a:bodyPr>
          <a:lstStyle/>
          <a:p>
            <a:r>
              <a:rPr kumimoji="1" lang="en-US" altLang="ja-JP" sz="2400" dirty="0"/>
              <a:t>【</a:t>
            </a:r>
            <a:r>
              <a:rPr kumimoji="1" lang="ja-JP" altLang="en-US" sz="2400" dirty="0"/>
              <a:t>原因</a:t>
            </a:r>
            <a:r>
              <a:rPr kumimoji="1" lang="en-US" altLang="ja-JP" sz="2400" dirty="0"/>
              <a:t>】</a:t>
            </a:r>
          </a:p>
          <a:p>
            <a:r>
              <a:rPr kumimoji="1" lang="ja-JP" altLang="en-US" sz="2400" dirty="0"/>
              <a:t>文字の入力</a:t>
            </a:r>
            <a:endParaRPr kumimoji="1" lang="en-US" altLang="ja-JP" sz="2400" dirty="0"/>
          </a:p>
          <a:p>
            <a:r>
              <a:rPr lang="ja-JP" altLang="en-US" sz="2400" dirty="0"/>
              <a:t>　　　↓</a:t>
            </a:r>
            <a:endParaRPr lang="en-US" altLang="ja-JP" sz="2400" dirty="0"/>
          </a:p>
          <a:p>
            <a:r>
              <a:rPr kumimoji="1" lang="ja-JP" altLang="en-US" sz="2400" dirty="0"/>
              <a:t>文字コードで</a:t>
            </a:r>
            <a:endParaRPr kumimoji="1" lang="en-US" altLang="ja-JP" sz="2400" dirty="0"/>
          </a:p>
          <a:p>
            <a:r>
              <a:rPr lang="ja-JP" altLang="en-US" sz="2400" dirty="0"/>
              <a:t>数字に変換</a:t>
            </a:r>
            <a:endParaRPr lang="en-US" altLang="ja-JP" sz="2400" dirty="0"/>
          </a:p>
          <a:p>
            <a:r>
              <a:rPr kumimoji="1" lang="ja-JP" altLang="en-US" sz="2400" dirty="0"/>
              <a:t>　　　↓</a:t>
            </a:r>
            <a:endParaRPr kumimoji="1" lang="en-US" altLang="ja-JP" sz="2400" dirty="0"/>
          </a:p>
          <a:p>
            <a:r>
              <a:rPr lang="ja-JP" altLang="en-US" sz="2400" dirty="0">
                <a:solidFill>
                  <a:srgbClr val="FF0000"/>
                </a:solidFill>
              </a:rPr>
              <a:t>コンピュータは数字で処理</a:t>
            </a:r>
            <a:endParaRPr lang="en-US" altLang="ja-JP" sz="2400" dirty="0">
              <a:solidFill>
                <a:srgbClr val="FF0000"/>
              </a:solidFill>
            </a:endParaRPr>
          </a:p>
          <a:p>
            <a:r>
              <a:rPr kumimoji="1" lang="ja-JP" altLang="en-US" sz="2400" dirty="0"/>
              <a:t>　　　↓</a:t>
            </a:r>
            <a:endParaRPr kumimoji="1" lang="en-US" altLang="ja-JP" sz="2400" dirty="0"/>
          </a:p>
          <a:p>
            <a:r>
              <a:rPr kumimoji="1" lang="ja-JP" altLang="en-US" sz="2400" dirty="0"/>
              <a:t>別の文字コードで文字に変換</a:t>
            </a:r>
            <a:endParaRPr kumimoji="1" lang="en-US" altLang="ja-JP" sz="2400" dirty="0"/>
          </a:p>
          <a:p>
            <a:r>
              <a:rPr lang="ja-JP" altLang="en-US" sz="2400" dirty="0"/>
              <a:t>　　　↓</a:t>
            </a:r>
            <a:endParaRPr lang="en-US" altLang="ja-JP" sz="2400" dirty="0"/>
          </a:p>
          <a:p>
            <a:r>
              <a:rPr kumimoji="1" lang="ja-JP" altLang="en-US" sz="2400" dirty="0">
                <a:solidFill>
                  <a:srgbClr val="FF0000"/>
                </a:solidFill>
              </a:rPr>
              <a:t>文字化け</a:t>
            </a:r>
            <a:endParaRPr kumimoji="1" lang="en-US" altLang="ja-JP" sz="2400" dirty="0">
              <a:solidFill>
                <a:srgbClr val="FF0000"/>
              </a:solidFill>
            </a:endParaRPr>
          </a:p>
          <a:p>
            <a:r>
              <a:rPr lang="ja-JP" altLang="en-US" sz="2400" dirty="0"/>
              <a:t>（違う文字が表示される）</a:t>
            </a:r>
            <a:endParaRPr kumimoji="1" lang="ja-JP" altLang="en-US" sz="2400" dirty="0"/>
          </a:p>
        </p:txBody>
      </p:sp>
    </p:spTree>
    <p:extLst>
      <p:ext uri="{BB962C8B-B14F-4D97-AF65-F5344CB8AC3E}">
        <p14:creationId xmlns:p14="http://schemas.microsoft.com/office/powerpoint/2010/main" val="34420956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8072CAF-10A5-97CF-C8D8-032A7454966E}"/>
              </a:ext>
            </a:extLst>
          </p:cNvPr>
          <p:cNvSpPr>
            <a:spLocks noGrp="1"/>
          </p:cNvSpPr>
          <p:nvPr>
            <p:ph type="title"/>
          </p:nvPr>
        </p:nvSpPr>
        <p:spPr>
          <a:xfrm>
            <a:off x="628650" y="365126"/>
            <a:ext cx="8221564" cy="1325563"/>
          </a:xfrm>
        </p:spPr>
        <p:txBody>
          <a:bodyPr>
            <a:normAutofit fontScale="90000"/>
          </a:bodyPr>
          <a:lstStyle/>
          <a:p>
            <a:r>
              <a:rPr lang="ja-JP" altLang="en-US" dirty="0">
                <a:solidFill>
                  <a:srgbClr val="FF0000"/>
                </a:solidFill>
              </a:rPr>
              <a:t>文字化けしないためには・・？</a:t>
            </a:r>
            <a:br>
              <a:rPr lang="en-US" altLang="ja-JP" dirty="0">
                <a:solidFill>
                  <a:srgbClr val="FF0000"/>
                </a:solidFill>
              </a:rPr>
            </a:br>
            <a:r>
              <a:rPr lang="ja-JP" altLang="en-US" dirty="0">
                <a:solidFill>
                  <a:srgbClr val="FF0000"/>
                </a:solidFill>
              </a:rPr>
              <a:t>　文字コードを世界で統一すればいい</a:t>
            </a:r>
          </a:p>
        </p:txBody>
      </p:sp>
      <p:sp>
        <p:nvSpPr>
          <p:cNvPr id="3" name="スライド番号プレースホルダー 2">
            <a:extLst>
              <a:ext uri="{FF2B5EF4-FFF2-40B4-BE49-F238E27FC236}">
                <a16:creationId xmlns:a16="http://schemas.microsoft.com/office/drawing/2014/main" id="{313A945B-E6F2-4C39-ABB4-B358A2BCD6E0}"/>
              </a:ext>
            </a:extLst>
          </p:cNvPr>
          <p:cNvSpPr>
            <a:spLocks noGrp="1"/>
          </p:cNvSpPr>
          <p:nvPr>
            <p:ph type="sldNum" sz="quarter" idx="12"/>
          </p:nvPr>
        </p:nvSpPr>
        <p:spPr/>
        <p:txBody>
          <a:bodyPr/>
          <a:lstStyle/>
          <a:p>
            <a:fld id="{6377744E-7BAD-45ED-8AC8-4CEF49569F4D}" type="slidenum">
              <a:rPr kumimoji="1" lang="ja-JP" altLang="en-US" smtClean="0"/>
              <a:pPr/>
              <a:t>26</a:t>
            </a:fld>
            <a:endParaRPr kumimoji="1" lang="ja-JP" altLang="en-US" dirty="0"/>
          </a:p>
        </p:txBody>
      </p:sp>
      <p:sp>
        <p:nvSpPr>
          <p:cNvPr id="7" name="Google Shape;28;p1">
            <a:extLst>
              <a:ext uri="{FF2B5EF4-FFF2-40B4-BE49-F238E27FC236}">
                <a16:creationId xmlns:a16="http://schemas.microsoft.com/office/drawing/2014/main" id="{565FFADB-661A-44EF-95B2-2B5299C7D6EA}"/>
              </a:ext>
            </a:extLst>
          </p:cNvPr>
          <p:cNvSpPr txBox="1"/>
          <p:nvPr/>
        </p:nvSpPr>
        <p:spPr>
          <a:xfrm>
            <a:off x="395287" y="1872000"/>
            <a:ext cx="8353426" cy="1226982"/>
          </a:xfrm>
          <a:prstGeom prst="rect">
            <a:avLst/>
          </a:prstGeom>
          <a:noFill/>
          <a:ln>
            <a:noFill/>
          </a:ln>
        </p:spPr>
        <p:txBody>
          <a:bodyPr spcFirstLastPara="1" wrap="square" lIns="0" tIns="0" rIns="0" bIns="45700" anchor="t" anchorCtr="0">
            <a:spAutoFit/>
          </a:bodyPr>
          <a:lstStyle/>
          <a:p>
            <a:pPr marL="10800" indent="-266400" algn="just">
              <a:lnSpc>
                <a:spcPct val="90000"/>
              </a:lnSpc>
              <a:buClr>
                <a:schemeClr val="accent2"/>
              </a:buClr>
              <a:buSzPts val="2800"/>
              <a:buFont typeface="Noto Sans Symbols"/>
              <a:buChar char="●"/>
            </a:pPr>
            <a:r>
              <a:rPr lang="en-US" altLang="ja-JP" sz="2800" dirty="0">
                <a:solidFill>
                  <a:srgbClr val="0070C0"/>
                </a:solidFill>
                <a:ea typeface="MS PGothic" panose="020B0600070205080204" pitchFamily="34" charset="-128"/>
              </a:rPr>
              <a:t>Unicode</a:t>
            </a:r>
          </a:p>
          <a:p>
            <a:pPr marL="215900" indent="-6350" algn="just">
              <a:lnSpc>
                <a:spcPct val="90000"/>
              </a:lnSpc>
              <a:spcBef>
                <a:spcPts val="1000"/>
              </a:spcBef>
              <a:buClr>
                <a:schemeClr val="accent2"/>
              </a:buClr>
              <a:buSzPts val="2800"/>
            </a:pPr>
            <a:r>
              <a:rPr lang="ja-JP" altLang="en-US" sz="2400" dirty="0">
                <a:solidFill>
                  <a:prstClr val="black"/>
                </a:solidFill>
                <a:latin typeface="ＭＳ ゴシック" panose="020B0609070205080204" pitchFamily="49" charset="-128"/>
                <a:ea typeface="ＭＳ ゴシック" panose="020B0609070205080204" pitchFamily="49" charset="-128"/>
              </a:rPr>
              <a:t>多くの文字を統一して使える文字コード体系が必要となり、開発された。</a:t>
            </a:r>
            <a:endParaRPr lang="en-US" altLang="ja-JP" sz="2400" dirty="0">
              <a:solidFill>
                <a:prstClr val="black"/>
              </a:solidFill>
              <a:latin typeface="ＭＳ ゴシック" panose="020B0609070205080204" pitchFamily="49" charset="-128"/>
              <a:ea typeface="ＭＳ ゴシック" panose="020B0609070205080204" pitchFamily="49" charset="-128"/>
            </a:endParaRPr>
          </a:p>
        </p:txBody>
      </p:sp>
      <p:grpSp>
        <p:nvGrpSpPr>
          <p:cNvPr id="12" name="グループ化 11">
            <a:extLst>
              <a:ext uri="{FF2B5EF4-FFF2-40B4-BE49-F238E27FC236}">
                <a16:creationId xmlns:a16="http://schemas.microsoft.com/office/drawing/2014/main" id="{AB0800AC-804D-4A03-9246-701729D3D814}"/>
              </a:ext>
            </a:extLst>
          </p:cNvPr>
          <p:cNvGrpSpPr/>
          <p:nvPr/>
        </p:nvGrpSpPr>
        <p:grpSpPr>
          <a:xfrm>
            <a:off x="290373" y="3666969"/>
            <a:ext cx="8563253" cy="2266633"/>
            <a:chOff x="215727" y="3501342"/>
            <a:chExt cx="8563253" cy="2266633"/>
          </a:xfrm>
        </p:grpSpPr>
        <p:sp>
          <p:nvSpPr>
            <p:cNvPr id="13" name="テキスト ボックス 12">
              <a:extLst>
                <a:ext uri="{FF2B5EF4-FFF2-40B4-BE49-F238E27FC236}">
                  <a16:creationId xmlns:a16="http://schemas.microsoft.com/office/drawing/2014/main" id="{747CF4C4-5025-47BE-A7A5-0D58FF79D779}"/>
                </a:ext>
              </a:extLst>
            </p:cNvPr>
            <p:cNvSpPr txBox="1"/>
            <p:nvPr/>
          </p:nvSpPr>
          <p:spPr>
            <a:xfrm>
              <a:off x="215727" y="5244755"/>
              <a:ext cx="4521901" cy="523220"/>
            </a:xfrm>
            <a:prstGeom prst="rect">
              <a:avLst/>
            </a:prstGeom>
            <a:noFill/>
          </p:spPr>
          <p:txBody>
            <a:bodyPr wrap="square">
              <a:spAutoFit/>
            </a:bodyPr>
            <a:lstStyle/>
            <a:p>
              <a:pPr algn="l">
                <a:buClr>
                  <a:srgbClr val="0070C0"/>
                </a:buClr>
                <a:defRPr/>
              </a:pPr>
              <a:r>
                <a:rPr lang="ja-JP" altLang="en-US" sz="2800" dirty="0">
                  <a:solidFill>
                    <a:prstClr val="black"/>
                  </a:solidFill>
                  <a:latin typeface="MS Gothic" panose="020B0609070205080204" pitchFamily="49" charset="-128"/>
                  <a:ea typeface="MS Gothic" panose="020B0609070205080204" pitchFamily="49" charset="-128"/>
                </a:rPr>
                <a:t>バラバラな文字コード体系　　　</a:t>
              </a:r>
              <a:endParaRPr lang="en-US" altLang="ja-JP" sz="2800" dirty="0">
                <a:solidFill>
                  <a:prstClr val="black"/>
                </a:solidFill>
                <a:latin typeface="MS Gothic" panose="020B0609070205080204" pitchFamily="49" charset="-128"/>
                <a:ea typeface="MS Gothic" panose="020B0609070205080204" pitchFamily="49" charset="-128"/>
              </a:endParaRPr>
            </a:p>
          </p:txBody>
        </p:sp>
        <p:sp>
          <p:nvSpPr>
            <p:cNvPr id="14" name="テキスト ボックス 13">
              <a:extLst>
                <a:ext uri="{FF2B5EF4-FFF2-40B4-BE49-F238E27FC236}">
                  <a16:creationId xmlns:a16="http://schemas.microsoft.com/office/drawing/2014/main" id="{96ABA889-16CB-4477-9103-735FF4945C39}"/>
                </a:ext>
              </a:extLst>
            </p:cNvPr>
            <p:cNvSpPr txBox="1"/>
            <p:nvPr/>
          </p:nvSpPr>
          <p:spPr>
            <a:xfrm>
              <a:off x="5622324" y="5241074"/>
              <a:ext cx="2538028" cy="523220"/>
            </a:xfrm>
            <a:prstGeom prst="rect">
              <a:avLst/>
            </a:prstGeom>
            <a:noFill/>
          </p:spPr>
          <p:txBody>
            <a:bodyPr wrap="square">
              <a:spAutoFit/>
            </a:bodyPr>
            <a:lstStyle/>
            <a:p>
              <a:r>
                <a:rPr lang="en-US" altLang="ja-JP" sz="2800" dirty="0">
                  <a:solidFill>
                    <a:prstClr val="black"/>
                  </a:solidFill>
                  <a:ea typeface="MS PGothic" panose="020B0600070205080204" pitchFamily="34" charset="-128"/>
                </a:rPr>
                <a:t>Unicode</a:t>
              </a:r>
              <a:r>
                <a:rPr lang="ja-JP" altLang="en-US" sz="2800" dirty="0">
                  <a:solidFill>
                    <a:prstClr val="black"/>
                  </a:solidFill>
                  <a:latin typeface="MS Gothic" panose="020B0609070205080204" pitchFamily="49" charset="-128"/>
                  <a:ea typeface="MS Gothic" panose="020B0609070205080204" pitchFamily="49" charset="-128"/>
                </a:rPr>
                <a:t>で統一</a:t>
              </a:r>
              <a:endParaRPr lang="ja-JP" altLang="en-US" sz="2800" dirty="0"/>
            </a:p>
          </p:txBody>
        </p:sp>
        <p:grpSp>
          <p:nvGrpSpPr>
            <p:cNvPr id="15" name="グループ化 14">
              <a:extLst>
                <a:ext uri="{FF2B5EF4-FFF2-40B4-BE49-F238E27FC236}">
                  <a16:creationId xmlns:a16="http://schemas.microsoft.com/office/drawing/2014/main" id="{E3DB23CB-3280-4EF3-A387-C9F091D08A8E}"/>
                </a:ext>
              </a:extLst>
            </p:cNvPr>
            <p:cNvGrpSpPr/>
            <p:nvPr/>
          </p:nvGrpSpPr>
          <p:grpSpPr>
            <a:xfrm>
              <a:off x="649489" y="3501342"/>
              <a:ext cx="8129491" cy="1628088"/>
              <a:chOff x="649489" y="3501342"/>
              <a:chExt cx="8129491" cy="1628088"/>
            </a:xfrm>
          </p:grpSpPr>
          <p:pic>
            <p:nvPicPr>
              <p:cNvPr id="16" name="図 15">
                <a:extLst>
                  <a:ext uri="{FF2B5EF4-FFF2-40B4-BE49-F238E27FC236}">
                    <a16:creationId xmlns:a16="http://schemas.microsoft.com/office/drawing/2014/main" id="{9BC28E91-EB0C-480B-813F-8548D2CB5962}"/>
                  </a:ext>
                </a:extLst>
              </p:cNvPr>
              <p:cNvPicPr>
                <a:picLocks noChangeAspect="1"/>
              </p:cNvPicPr>
              <p:nvPr/>
            </p:nvPicPr>
            <p:blipFill>
              <a:blip r:embed="rId2"/>
              <a:stretch>
                <a:fillRect/>
              </a:stretch>
            </p:blipFill>
            <p:spPr>
              <a:xfrm rot="16200000">
                <a:off x="4527451" y="4178529"/>
                <a:ext cx="426757" cy="438950"/>
              </a:xfrm>
              <a:prstGeom prst="rect">
                <a:avLst/>
              </a:prstGeom>
            </p:spPr>
          </p:pic>
          <p:grpSp>
            <p:nvGrpSpPr>
              <p:cNvPr id="17" name="グループ化 16">
                <a:extLst>
                  <a:ext uri="{FF2B5EF4-FFF2-40B4-BE49-F238E27FC236}">
                    <a16:creationId xmlns:a16="http://schemas.microsoft.com/office/drawing/2014/main" id="{96D45F73-4161-4969-B48A-4B758CC03FDA}"/>
                  </a:ext>
                </a:extLst>
              </p:cNvPr>
              <p:cNvGrpSpPr/>
              <p:nvPr/>
            </p:nvGrpSpPr>
            <p:grpSpPr>
              <a:xfrm>
                <a:off x="649489" y="3501342"/>
                <a:ext cx="3654376" cy="1624654"/>
                <a:chOff x="422065" y="3794157"/>
                <a:chExt cx="3654376" cy="1624654"/>
              </a:xfrm>
            </p:grpSpPr>
            <p:grpSp>
              <p:nvGrpSpPr>
                <p:cNvPr id="37" name="グループ化 36">
                  <a:extLst>
                    <a:ext uri="{FF2B5EF4-FFF2-40B4-BE49-F238E27FC236}">
                      <a16:creationId xmlns:a16="http://schemas.microsoft.com/office/drawing/2014/main" id="{68A5E7A6-1EB9-4426-AEB9-315D92407B54}"/>
                    </a:ext>
                  </a:extLst>
                </p:cNvPr>
                <p:cNvGrpSpPr/>
                <p:nvPr/>
              </p:nvGrpSpPr>
              <p:grpSpPr>
                <a:xfrm>
                  <a:off x="422065" y="3794157"/>
                  <a:ext cx="1101172" cy="1624654"/>
                  <a:chOff x="422065" y="3794157"/>
                  <a:chExt cx="1101172" cy="1624654"/>
                </a:xfrm>
              </p:grpSpPr>
              <p:sp>
                <p:nvSpPr>
                  <p:cNvPr id="48" name="テキスト ボックス 47">
                    <a:extLst>
                      <a:ext uri="{FF2B5EF4-FFF2-40B4-BE49-F238E27FC236}">
                        <a16:creationId xmlns:a16="http://schemas.microsoft.com/office/drawing/2014/main" id="{62E71BDE-F904-4126-87BF-53D73475901A}"/>
                      </a:ext>
                    </a:extLst>
                  </p:cNvPr>
                  <p:cNvSpPr txBox="1"/>
                  <p:nvPr/>
                </p:nvSpPr>
                <p:spPr>
                  <a:xfrm>
                    <a:off x="687753" y="4446961"/>
                    <a:ext cx="569796" cy="553998"/>
                  </a:xfrm>
                  <a:prstGeom prst="rect">
                    <a:avLst/>
                  </a:prstGeom>
                  <a:noFill/>
                </p:spPr>
                <p:txBody>
                  <a:bodyPr wrap="square" lIns="0" tIns="0" rIns="0" bIns="0" rtlCol="0">
                    <a:noAutofit/>
                  </a:bodyPr>
                  <a:lstStyle/>
                  <a:p>
                    <a:pPr algn="ctr"/>
                    <a:r>
                      <a:rPr lang="ja-JP" altLang="en-US" sz="3600" b="0" i="0" dirty="0">
                        <a:solidFill>
                          <a:schemeClr val="accent1"/>
                        </a:solidFill>
                        <a:effectLst/>
                        <a:latin typeface="Barlow" panose="00000500000000000000" pitchFamily="2" charset="0"/>
                      </a:rPr>
                      <a:t>情</a:t>
                    </a:r>
                    <a:endParaRPr kumimoji="1" lang="ja-JP" altLang="en-US" sz="3600" dirty="0">
                      <a:solidFill>
                        <a:schemeClr val="accent1"/>
                      </a:solidFill>
                    </a:endParaRPr>
                  </a:p>
                </p:txBody>
              </p:sp>
              <p:sp>
                <p:nvSpPr>
                  <p:cNvPr id="49" name="角丸四角形 12">
                    <a:extLst>
                      <a:ext uri="{FF2B5EF4-FFF2-40B4-BE49-F238E27FC236}">
                        <a16:creationId xmlns:a16="http://schemas.microsoft.com/office/drawing/2014/main" id="{70AB2596-0A7E-4187-88AB-3B5595022335}"/>
                      </a:ext>
                    </a:extLst>
                  </p:cNvPr>
                  <p:cNvSpPr/>
                  <p:nvPr/>
                </p:nvSpPr>
                <p:spPr>
                  <a:xfrm>
                    <a:off x="422065" y="4108787"/>
                    <a:ext cx="1101172" cy="370303"/>
                  </a:xfrm>
                  <a:prstGeom prst="roundRect">
                    <a:avLst/>
                  </a:prstGeom>
                  <a:solidFill>
                    <a:srgbClr val="FC65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1400" dirty="0" err="1">
                        <a:ea typeface="MS PGothic" panose="020B0600070205080204" pitchFamily="34" charset="-128"/>
                      </a:rPr>
                      <a:t>Shift_JIS</a:t>
                    </a:r>
                    <a:endParaRPr kumimoji="1" lang="ja-JP" altLang="en-US" sz="1400" dirty="0">
                      <a:ea typeface="MS PGothic" panose="020B0600070205080204" pitchFamily="34" charset="-128"/>
                    </a:endParaRPr>
                  </a:p>
                </p:txBody>
              </p:sp>
              <p:sp>
                <p:nvSpPr>
                  <p:cNvPr id="50" name="角丸四角形 36">
                    <a:extLst>
                      <a:ext uri="{FF2B5EF4-FFF2-40B4-BE49-F238E27FC236}">
                        <a16:creationId xmlns:a16="http://schemas.microsoft.com/office/drawing/2014/main" id="{3EE9D615-E8D2-4D40-8E7D-556AFDF34ADD}"/>
                      </a:ext>
                    </a:extLst>
                  </p:cNvPr>
                  <p:cNvSpPr/>
                  <p:nvPr/>
                </p:nvSpPr>
                <p:spPr>
                  <a:xfrm>
                    <a:off x="422065" y="5048508"/>
                    <a:ext cx="1101172" cy="370303"/>
                  </a:xfrm>
                  <a:prstGeom prst="round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solidFill>
                          <a:schemeClr val="bg1"/>
                        </a:solidFill>
                        <a:ea typeface="MS PGothic" panose="020B0600070205080204" pitchFamily="34" charset="-128"/>
                      </a:rPr>
                      <a:t>8FEE</a:t>
                    </a:r>
                    <a:r>
                      <a:rPr kumimoji="1" lang="en-US" altLang="ja-JP" baseline="-25000" dirty="0">
                        <a:solidFill>
                          <a:schemeClr val="bg1"/>
                        </a:solidFill>
                        <a:ea typeface="MS PGothic" panose="020B0600070205080204" pitchFamily="34" charset="-128"/>
                      </a:rPr>
                      <a:t>(16)</a:t>
                    </a:r>
                    <a:endParaRPr kumimoji="1" lang="ja-JP" altLang="en-US" baseline="-25000" dirty="0">
                      <a:solidFill>
                        <a:schemeClr val="bg1"/>
                      </a:solidFill>
                      <a:ea typeface="MS PGothic" panose="020B0600070205080204" pitchFamily="34" charset="-128"/>
                    </a:endParaRPr>
                  </a:p>
                </p:txBody>
              </p:sp>
              <p:sp>
                <p:nvSpPr>
                  <p:cNvPr id="51" name="テキスト ボックス 50">
                    <a:extLst>
                      <a:ext uri="{FF2B5EF4-FFF2-40B4-BE49-F238E27FC236}">
                        <a16:creationId xmlns:a16="http://schemas.microsoft.com/office/drawing/2014/main" id="{FC455A33-D74B-472F-BE62-16AF13BEB062}"/>
                      </a:ext>
                    </a:extLst>
                  </p:cNvPr>
                  <p:cNvSpPr txBox="1"/>
                  <p:nvPr/>
                </p:nvSpPr>
                <p:spPr>
                  <a:xfrm>
                    <a:off x="534070" y="3794157"/>
                    <a:ext cx="877163" cy="369332"/>
                  </a:xfrm>
                  <a:prstGeom prst="rect">
                    <a:avLst/>
                  </a:prstGeom>
                  <a:noFill/>
                </p:spPr>
                <p:txBody>
                  <a:bodyPr wrap="none" rtlCol="0">
                    <a:spAutoFit/>
                  </a:bodyPr>
                  <a:lstStyle/>
                  <a:p>
                    <a:pPr algn="ctr"/>
                    <a:r>
                      <a:rPr kumimoji="1" lang="ja-JP" altLang="en-US" dirty="0"/>
                      <a:t>日本語</a:t>
                    </a:r>
                  </a:p>
                </p:txBody>
              </p:sp>
            </p:grpSp>
            <p:grpSp>
              <p:nvGrpSpPr>
                <p:cNvPr id="38" name="グループ化 37">
                  <a:extLst>
                    <a:ext uri="{FF2B5EF4-FFF2-40B4-BE49-F238E27FC236}">
                      <a16:creationId xmlns:a16="http://schemas.microsoft.com/office/drawing/2014/main" id="{15CE2D1B-DDF8-4DBA-9C53-068F6B334D1F}"/>
                    </a:ext>
                  </a:extLst>
                </p:cNvPr>
                <p:cNvGrpSpPr/>
                <p:nvPr/>
              </p:nvGrpSpPr>
              <p:grpSpPr>
                <a:xfrm>
                  <a:off x="1576427" y="3794157"/>
                  <a:ext cx="1338828" cy="1624654"/>
                  <a:chOff x="1567259" y="3794157"/>
                  <a:chExt cx="1338828" cy="1624654"/>
                </a:xfrm>
              </p:grpSpPr>
              <p:sp>
                <p:nvSpPr>
                  <p:cNvPr id="44" name="テキスト ボックス 43">
                    <a:extLst>
                      <a:ext uri="{FF2B5EF4-FFF2-40B4-BE49-F238E27FC236}">
                        <a16:creationId xmlns:a16="http://schemas.microsoft.com/office/drawing/2014/main" id="{38DF7103-E8ED-4F30-9D2F-2C1FB08141DA}"/>
                      </a:ext>
                    </a:extLst>
                  </p:cNvPr>
                  <p:cNvSpPr txBox="1"/>
                  <p:nvPr/>
                </p:nvSpPr>
                <p:spPr>
                  <a:xfrm>
                    <a:off x="1948792" y="4477441"/>
                    <a:ext cx="575763" cy="553998"/>
                  </a:xfrm>
                  <a:prstGeom prst="rect">
                    <a:avLst/>
                  </a:prstGeom>
                  <a:noFill/>
                </p:spPr>
                <p:txBody>
                  <a:bodyPr wrap="square" lIns="0" tIns="0" rIns="0" bIns="0" rtlCol="0" anchor="ctr">
                    <a:noAutofit/>
                  </a:bodyPr>
                  <a:lstStyle/>
                  <a:p>
                    <a:pPr algn="ctr"/>
                    <a:r>
                      <a:rPr lang="ja-JP" altLang="en-US" sz="3600" b="0" i="0" dirty="0">
                        <a:solidFill>
                          <a:schemeClr val="accent1"/>
                        </a:solidFill>
                        <a:effectLst/>
                        <a:latin typeface="Barlow" panose="00000500000000000000" pitchFamily="2" charset="0"/>
                      </a:rPr>
                      <a:t>忣</a:t>
                    </a:r>
                    <a:endParaRPr kumimoji="1" lang="ja-JP" altLang="en-US" sz="3600" dirty="0">
                      <a:solidFill>
                        <a:schemeClr val="accent1"/>
                      </a:solidFill>
                    </a:endParaRPr>
                  </a:p>
                </p:txBody>
              </p:sp>
              <p:sp>
                <p:nvSpPr>
                  <p:cNvPr id="45" name="角丸四角形 34">
                    <a:extLst>
                      <a:ext uri="{FF2B5EF4-FFF2-40B4-BE49-F238E27FC236}">
                        <a16:creationId xmlns:a16="http://schemas.microsoft.com/office/drawing/2014/main" id="{23067DFF-7B58-4C3E-A69F-D3B07A4D0FA1}"/>
                      </a:ext>
                    </a:extLst>
                  </p:cNvPr>
                  <p:cNvSpPr/>
                  <p:nvPr/>
                </p:nvSpPr>
                <p:spPr>
                  <a:xfrm>
                    <a:off x="1688613" y="4108787"/>
                    <a:ext cx="1096121" cy="370303"/>
                  </a:xfrm>
                  <a:prstGeom prst="round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1400" dirty="0">
                        <a:ea typeface="MS PGothic" panose="020B0600070205080204" pitchFamily="34" charset="-128"/>
                      </a:rPr>
                      <a:t>GB2312</a:t>
                    </a:r>
                    <a:endParaRPr kumimoji="1" lang="ja-JP" altLang="en-US" sz="1400">
                      <a:ea typeface="MS PGothic" panose="020B0600070205080204" pitchFamily="34" charset="-128"/>
                    </a:endParaRPr>
                  </a:p>
                </p:txBody>
              </p:sp>
              <p:sp>
                <p:nvSpPr>
                  <p:cNvPr id="46" name="角丸四角形 38">
                    <a:extLst>
                      <a:ext uri="{FF2B5EF4-FFF2-40B4-BE49-F238E27FC236}">
                        <a16:creationId xmlns:a16="http://schemas.microsoft.com/office/drawing/2014/main" id="{B9604367-CDA8-427B-9363-F4B536D401F0}"/>
                      </a:ext>
                    </a:extLst>
                  </p:cNvPr>
                  <p:cNvSpPr/>
                  <p:nvPr/>
                </p:nvSpPr>
                <p:spPr>
                  <a:xfrm>
                    <a:off x="1686087" y="5048508"/>
                    <a:ext cx="1101172" cy="370303"/>
                  </a:xfrm>
                  <a:prstGeom prst="round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solidFill>
                          <a:schemeClr val="bg1"/>
                        </a:solidFill>
                        <a:ea typeface="MS PGothic" panose="020B0600070205080204" pitchFamily="34" charset="-128"/>
                      </a:rPr>
                      <a:t>8FEE</a:t>
                    </a:r>
                    <a:r>
                      <a:rPr kumimoji="1" lang="en-US" altLang="ja-JP" baseline="-25000" dirty="0">
                        <a:solidFill>
                          <a:schemeClr val="bg1"/>
                        </a:solidFill>
                        <a:ea typeface="MS PGothic" panose="020B0600070205080204" pitchFamily="34" charset="-128"/>
                      </a:rPr>
                      <a:t>(16)</a:t>
                    </a:r>
                    <a:endParaRPr kumimoji="1" lang="ja-JP" altLang="en-US" baseline="-25000" dirty="0">
                      <a:solidFill>
                        <a:schemeClr val="bg1"/>
                      </a:solidFill>
                      <a:ea typeface="MS PGothic" panose="020B0600070205080204" pitchFamily="34" charset="-128"/>
                    </a:endParaRPr>
                  </a:p>
                </p:txBody>
              </p:sp>
              <p:sp>
                <p:nvSpPr>
                  <p:cNvPr id="47" name="テキスト ボックス 46">
                    <a:extLst>
                      <a:ext uri="{FF2B5EF4-FFF2-40B4-BE49-F238E27FC236}">
                        <a16:creationId xmlns:a16="http://schemas.microsoft.com/office/drawing/2014/main" id="{918709A8-7136-4631-A2AC-93340EFC0A1A}"/>
                      </a:ext>
                    </a:extLst>
                  </p:cNvPr>
                  <p:cNvSpPr txBox="1"/>
                  <p:nvPr/>
                </p:nvSpPr>
                <p:spPr>
                  <a:xfrm>
                    <a:off x="1567259" y="3794157"/>
                    <a:ext cx="1338828" cy="369332"/>
                  </a:xfrm>
                  <a:prstGeom prst="rect">
                    <a:avLst/>
                  </a:prstGeom>
                  <a:noFill/>
                </p:spPr>
                <p:txBody>
                  <a:bodyPr wrap="none" rtlCol="0">
                    <a:spAutoFit/>
                  </a:bodyPr>
                  <a:lstStyle/>
                  <a:p>
                    <a:pPr algn="ctr"/>
                    <a:r>
                      <a:rPr kumimoji="1" lang="ja-JP" altLang="en-US" dirty="0"/>
                      <a:t>簡体中国語</a:t>
                    </a:r>
                  </a:p>
                </p:txBody>
              </p:sp>
            </p:grpSp>
            <p:grpSp>
              <p:nvGrpSpPr>
                <p:cNvPr id="39" name="グループ化 38">
                  <a:extLst>
                    <a:ext uri="{FF2B5EF4-FFF2-40B4-BE49-F238E27FC236}">
                      <a16:creationId xmlns:a16="http://schemas.microsoft.com/office/drawing/2014/main" id="{39FCA879-67E9-49E7-932B-3582C2AC2148}"/>
                    </a:ext>
                  </a:extLst>
                </p:cNvPr>
                <p:cNvGrpSpPr/>
                <p:nvPr/>
              </p:nvGrpSpPr>
              <p:grpSpPr>
                <a:xfrm>
                  <a:off x="2968445" y="3794157"/>
                  <a:ext cx="1107996" cy="1624654"/>
                  <a:chOff x="2968445" y="3794157"/>
                  <a:chExt cx="1107996" cy="1624654"/>
                </a:xfrm>
              </p:grpSpPr>
              <p:sp>
                <p:nvSpPr>
                  <p:cNvPr id="40" name="テキスト ボックス 39">
                    <a:extLst>
                      <a:ext uri="{FF2B5EF4-FFF2-40B4-BE49-F238E27FC236}">
                        <a16:creationId xmlns:a16="http://schemas.microsoft.com/office/drawing/2014/main" id="{D0A8D1A3-1AB4-4273-B823-6658B989042D}"/>
                      </a:ext>
                    </a:extLst>
                  </p:cNvPr>
                  <p:cNvSpPr txBox="1"/>
                  <p:nvPr/>
                </p:nvSpPr>
                <p:spPr>
                  <a:xfrm>
                    <a:off x="3234562" y="4477441"/>
                    <a:ext cx="575762" cy="553998"/>
                  </a:xfrm>
                  <a:prstGeom prst="rect">
                    <a:avLst/>
                  </a:prstGeom>
                  <a:noFill/>
                </p:spPr>
                <p:txBody>
                  <a:bodyPr wrap="square" lIns="0" tIns="0" rIns="0" bIns="0" rtlCol="0" anchor="ctr">
                    <a:noAutofit/>
                  </a:bodyPr>
                  <a:lstStyle/>
                  <a:p>
                    <a:pPr algn="ctr"/>
                    <a:r>
                      <a:rPr lang="ko-KR" altLang="en-US" sz="3600" b="0" i="0" dirty="0">
                        <a:solidFill>
                          <a:schemeClr val="accent1"/>
                        </a:solidFill>
                        <a:effectLst/>
                        <a:latin typeface="Barlow" panose="00000500000000000000" pitchFamily="2" charset="0"/>
                      </a:rPr>
                      <a:t>륃</a:t>
                    </a:r>
                    <a:endParaRPr kumimoji="1" lang="ja-JP" altLang="en-US" sz="3600" dirty="0">
                      <a:solidFill>
                        <a:schemeClr val="accent1"/>
                      </a:solidFill>
                    </a:endParaRPr>
                  </a:p>
                </p:txBody>
              </p:sp>
              <p:sp>
                <p:nvSpPr>
                  <p:cNvPr id="41" name="角丸四角形 35">
                    <a:extLst>
                      <a:ext uri="{FF2B5EF4-FFF2-40B4-BE49-F238E27FC236}">
                        <a16:creationId xmlns:a16="http://schemas.microsoft.com/office/drawing/2014/main" id="{2B8CA811-FACB-4C0B-BB32-08653A63D2F2}"/>
                      </a:ext>
                    </a:extLst>
                  </p:cNvPr>
                  <p:cNvSpPr/>
                  <p:nvPr/>
                </p:nvSpPr>
                <p:spPr>
                  <a:xfrm>
                    <a:off x="2975017" y="4108787"/>
                    <a:ext cx="1094852" cy="370303"/>
                  </a:xfrm>
                  <a:prstGeom prst="roundRect">
                    <a:avLst/>
                  </a:prstGeom>
                  <a:solidFill>
                    <a:srgbClr val="00B0F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sz="1400" dirty="0">
                        <a:ea typeface="MS PGothic" panose="020B0600070205080204" pitchFamily="34" charset="-128"/>
                      </a:rPr>
                      <a:t>KS X 1001</a:t>
                    </a:r>
                    <a:endParaRPr kumimoji="1" lang="ja-JP" altLang="en-US" sz="1400">
                      <a:ea typeface="MS PGothic" panose="020B0600070205080204" pitchFamily="34" charset="-128"/>
                    </a:endParaRPr>
                  </a:p>
                </p:txBody>
              </p:sp>
              <p:sp>
                <p:nvSpPr>
                  <p:cNvPr id="42" name="角丸四角形 39">
                    <a:extLst>
                      <a:ext uri="{FF2B5EF4-FFF2-40B4-BE49-F238E27FC236}">
                        <a16:creationId xmlns:a16="http://schemas.microsoft.com/office/drawing/2014/main" id="{DD7C79F4-1703-4420-99EC-3712D51BE18F}"/>
                      </a:ext>
                    </a:extLst>
                  </p:cNvPr>
                  <p:cNvSpPr/>
                  <p:nvPr/>
                </p:nvSpPr>
                <p:spPr>
                  <a:xfrm>
                    <a:off x="2971857" y="5048508"/>
                    <a:ext cx="1101172" cy="370303"/>
                  </a:xfrm>
                  <a:prstGeom prst="round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solidFill>
                          <a:schemeClr val="bg1"/>
                        </a:solidFill>
                        <a:ea typeface="MS PGothic" panose="020B0600070205080204" pitchFamily="34" charset="-128"/>
                      </a:rPr>
                      <a:t>8FEE</a:t>
                    </a:r>
                    <a:r>
                      <a:rPr kumimoji="1" lang="en-US" altLang="ja-JP" baseline="-25000" dirty="0">
                        <a:solidFill>
                          <a:schemeClr val="bg1"/>
                        </a:solidFill>
                        <a:ea typeface="MS PGothic" panose="020B0600070205080204" pitchFamily="34" charset="-128"/>
                      </a:rPr>
                      <a:t>(16)</a:t>
                    </a:r>
                    <a:endParaRPr kumimoji="1" lang="ja-JP" altLang="en-US" baseline="-25000" dirty="0">
                      <a:solidFill>
                        <a:schemeClr val="bg1"/>
                      </a:solidFill>
                      <a:ea typeface="MS PGothic" panose="020B0600070205080204" pitchFamily="34" charset="-128"/>
                    </a:endParaRPr>
                  </a:p>
                </p:txBody>
              </p:sp>
              <p:sp>
                <p:nvSpPr>
                  <p:cNvPr id="43" name="テキスト ボックス 42">
                    <a:extLst>
                      <a:ext uri="{FF2B5EF4-FFF2-40B4-BE49-F238E27FC236}">
                        <a16:creationId xmlns:a16="http://schemas.microsoft.com/office/drawing/2014/main" id="{EDC731D9-3B15-4BE7-836C-1FF4437EA456}"/>
                      </a:ext>
                    </a:extLst>
                  </p:cNvPr>
                  <p:cNvSpPr txBox="1"/>
                  <p:nvPr/>
                </p:nvSpPr>
                <p:spPr>
                  <a:xfrm>
                    <a:off x="2968445" y="3794157"/>
                    <a:ext cx="1107996" cy="369332"/>
                  </a:xfrm>
                  <a:prstGeom prst="rect">
                    <a:avLst/>
                  </a:prstGeom>
                  <a:noFill/>
                </p:spPr>
                <p:txBody>
                  <a:bodyPr wrap="none" rtlCol="0">
                    <a:spAutoFit/>
                  </a:bodyPr>
                  <a:lstStyle/>
                  <a:p>
                    <a:pPr algn="ctr"/>
                    <a:r>
                      <a:rPr kumimoji="1" lang="ja-JP" altLang="en-US" dirty="0"/>
                      <a:t>ハングル</a:t>
                    </a:r>
                  </a:p>
                </p:txBody>
              </p:sp>
            </p:grpSp>
          </p:grpSp>
          <p:grpSp>
            <p:nvGrpSpPr>
              <p:cNvPr id="18" name="グループ化 17">
                <a:extLst>
                  <a:ext uri="{FF2B5EF4-FFF2-40B4-BE49-F238E27FC236}">
                    <a16:creationId xmlns:a16="http://schemas.microsoft.com/office/drawing/2014/main" id="{4406C749-F44D-4924-94B4-601E73CD9840}"/>
                  </a:ext>
                </a:extLst>
              </p:cNvPr>
              <p:cNvGrpSpPr/>
              <p:nvPr/>
            </p:nvGrpSpPr>
            <p:grpSpPr>
              <a:xfrm>
                <a:off x="5177794" y="3501342"/>
                <a:ext cx="3601186" cy="1628088"/>
                <a:chOff x="5221682" y="3790723"/>
                <a:chExt cx="3601186" cy="1628088"/>
              </a:xfrm>
            </p:grpSpPr>
            <p:grpSp>
              <p:nvGrpSpPr>
                <p:cNvPr id="19" name="グループ化 18">
                  <a:extLst>
                    <a:ext uri="{FF2B5EF4-FFF2-40B4-BE49-F238E27FC236}">
                      <a16:creationId xmlns:a16="http://schemas.microsoft.com/office/drawing/2014/main" id="{3ADCD408-66EA-4F58-9033-58AB4A534234}"/>
                    </a:ext>
                  </a:extLst>
                </p:cNvPr>
                <p:cNvGrpSpPr/>
                <p:nvPr/>
              </p:nvGrpSpPr>
              <p:grpSpPr>
                <a:xfrm>
                  <a:off x="5221682" y="3790723"/>
                  <a:ext cx="1101172" cy="1628088"/>
                  <a:chOff x="5180935" y="3790723"/>
                  <a:chExt cx="1101172" cy="1628088"/>
                </a:xfrm>
              </p:grpSpPr>
              <p:sp>
                <p:nvSpPr>
                  <p:cNvPr id="33" name="テキスト ボックス 32">
                    <a:extLst>
                      <a:ext uri="{FF2B5EF4-FFF2-40B4-BE49-F238E27FC236}">
                        <a16:creationId xmlns:a16="http://schemas.microsoft.com/office/drawing/2014/main" id="{52115FA5-A658-492D-86C5-C77E10234318}"/>
                      </a:ext>
                    </a:extLst>
                  </p:cNvPr>
                  <p:cNvSpPr txBox="1"/>
                  <p:nvPr/>
                </p:nvSpPr>
                <p:spPr>
                  <a:xfrm>
                    <a:off x="5446623" y="4446961"/>
                    <a:ext cx="569796" cy="553998"/>
                  </a:xfrm>
                  <a:prstGeom prst="rect">
                    <a:avLst/>
                  </a:prstGeom>
                  <a:noFill/>
                </p:spPr>
                <p:txBody>
                  <a:bodyPr wrap="square" lIns="0" tIns="0" rIns="0" bIns="0" rtlCol="0" anchor="ctr">
                    <a:noAutofit/>
                  </a:bodyPr>
                  <a:lstStyle/>
                  <a:p>
                    <a:pPr algn="ctr"/>
                    <a:r>
                      <a:rPr lang="ja-JP" altLang="en-US" sz="3600" b="0" i="0" dirty="0">
                        <a:solidFill>
                          <a:schemeClr val="accent1"/>
                        </a:solidFill>
                        <a:effectLst/>
                        <a:latin typeface="Barlow" panose="00000500000000000000" pitchFamily="2" charset="0"/>
                      </a:rPr>
                      <a:t>情</a:t>
                    </a:r>
                    <a:endParaRPr kumimoji="1" lang="ja-JP" altLang="en-US" sz="3600" dirty="0">
                      <a:solidFill>
                        <a:schemeClr val="accent1"/>
                      </a:solidFill>
                    </a:endParaRPr>
                  </a:p>
                </p:txBody>
              </p:sp>
              <p:sp>
                <p:nvSpPr>
                  <p:cNvPr id="34" name="角丸四角形 40">
                    <a:extLst>
                      <a:ext uri="{FF2B5EF4-FFF2-40B4-BE49-F238E27FC236}">
                        <a16:creationId xmlns:a16="http://schemas.microsoft.com/office/drawing/2014/main" id="{108E5336-34D7-417A-BCDF-FAAB4156FAE5}"/>
                      </a:ext>
                    </a:extLst>
                  </p:cNvPr>
                  <p:cNvSpPr/>
                  <p:nvPr/>
                </p:nvSpPr>
                <p:spPr>
                  <a:xfrm>
                    <a:off x="5180935" y="4110073"/>
                    <a:ext cx="1101172" cy="366635"/>
                  </a:xfrm>
                  <a:prstGeom prst="round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solidFill>
                          <a:schemeClr val="bg1"/>
                        </a:solidFill>
                        <a:ea typeface="MS PGothic" panose="020B0600070205080204" pitchFamily="34" charset="-128"/>
                      </a:rPr>
                      <a:t>Unicode</a:t>
                    </a:r>
                    <a:endParaRPr kumimoji="1" lang="ja-JP" altLang="en-US" baseline="-25000" dirty="0">
                      <a:solidFill>
                        <a:schemeClr val="bg1"/>
                      </a:solidFill>
                      <a:ea typeface="MS PGothic" panose="020B0600070205080204" pitchFamily="34" charset="-128"/>
                    </a:endParaRPr>
                  </a:p>
                </p:txBody>
              </p:sp>
              <p:sp>
                <p:nvSpPr>
                  <p:cNvPr id="35" name="角丸四角形 45">
                    <a:extLst>
                      <a:ext uri="{FF2B5EF4-FFF2-40B4-BE49-F238E27FC236}">
                        <a16:creationId xmlns:a16="http://schemas.microsoft.com/office/drawing/2014/main" id="{823BF91A-EC28-4849-9987-39BFF099FDBE}"/>
                      </a:ext>
                    </a:extLst>
                  </p:cNvPr>
                  <p:cNvSpPr/>
                  <p:nvPr/>
                </p:nvSpPr>
                <p:spPr>
                  <a:xfrm>
                    <a:off x="5180935" y="5048508"/>
                    <a:ext cx="1101172" cy="370303"/>
                  </a:xfrm>
                  <a:prstGeom prst="roundRect">
                    <a:avLst/>
                  </a:prstGeom>
                  <a:solidFill>
                    <a:srgbClr val="FC65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ea typeface="MS PGothic" panose="020B0600070205080204" pitchFamily="34" charset="-128"/>
                      </a:rPr>
                      <a:t>60C5</a:t>
                    </a:r>
                    <a:r>
                      <a:rPr kumimoji="1" lang="en-US" altLang="ja-JP" baseline="-25000" dirty="0">
                        <a:ea typeface="MS PGothic" panose="020B0600070205080204" pitchFamily="34" charset="-128"/>
                      </a:rPr>
                      <a:t>(16)</a:t>
                    </a:r>
                    <a:endParaRPr kumimoji="1" lang="ja-JP" altLang="en-US" baseline="-25000" dirty="0">
                      <a:ea typeface="MS PGothic" panose="020B0600070205080204" pitchFamily="34" charset="-128"/>
                    </a:endParaRPr>
                  </a:p>
                </p:txBody>
              </p:sp>
              <p:sp>
                <p:nvSpPr>
                  <p:cNvPr id="36" name="テキスト ボックス 35">
                    <a:extLst>
                      <a:ext uri="{FF2B5EF4-FFF2-40B4-BE49-F238E27FC236}">
                        <a16:creationId xmlns:a16="http://schemas.microsoft.com/office/drawing/2014/main" id="{DB531FDA-D67C-4F75-A56F-3CAD03091734}"/>
                      </a:ext>
                    </a:extLst>
                  </p:cNvPr>
                  <p:cNvSpPr txBox="1"/>
                  <p:nvPr/>
                </p:nvSpPr>
                <p:spPr>
                  <a:xfrm>
                    <a:off x="5292940" y="3790723"/>
                    <a:ext cx="877163" cy="369332"/>
                  </a:xfrm>
                  <a:prstGeom prst="rect">
                    <a:avLst/>
                  </a:prstGeom>
                  <a:noFill/>
                </p:spPr>
                <p:txBody>
                  <a:bodyPr wrap="none" rtlCol="0">
                    <a:spAutoFit/>
                  </a:bodyPr>
                  <a:lstStyle/>
                  <a:p>
                    <a:pPr algn="ctr"/>
                    <a:r>
                      <a:rPr kumimoji="1" lang="ja-JP" altLang="en-US"/>
                      <a:t>日本語</a:t>
                    </a:r>
                  </a:p>
                </p:txBody>
              </p:sp>
            </p:grpSp>
            <p:grpSp>
              <p:nvGrpSpPr>
                <p:cNvPr id="20" name="グループ化 19">
                  <a:extLst>
                    <a:ext uri="{FF2B5EF4-FFF2-40B4-BE49-F238E27FC236}">
                      <a16:creationId xmlns:a16="http://schemas.microsoft.com/office/drawing/2014/main" id="{8CD685F5-B367-4522-BE50-EC4041AF090E}"/>
                    </a:ext>
                  </a:extLst>
                </p:cNvPr>
                <p:cNvGrpSpPr/>
                <p:nvPr/>
              </p:nvGrpSpPr>
              <p:grpSpPr>
                <a:xfrm>
                  <a:off x="6369822" y="3790723"/>
                  <a:ext cx="1338828" cy="1628088"/>
                  <a:chOff x="6315498" y="3790723"/>
                  <a:chExt cx="1338828" cy="1628088"/>
                </a:xfrm>
              </p:grpSpPr>
              <p:sp>
                <p:nvSpPr>
                  <p:cNvPr id="26" name="テキスト ボックス 25">
                    <a:extLst>
                      <a:ext uri="{FF2B5EF4-FFF2-40B4-BE49-F238E27FC236}">
                        <a16:creationId xmlns:a16="http://schemas.microsoft.com/office/drawing/2014/main" id="{C9F75AA7-3749-4FD6-B155-9A3E6883551F}"/>
                      </a:ext>
                    </a:extLst>
                  </p:cNvPr>
                  <p:cNvSpPr txBox="1"/>
                  <p:nvPr/>
                </p:nvSpPr>
                <p:spPr>
                  <a:xfrm>
                    <a:off x="6697031" y="4477441"/>
                    <a:ext cx="575763" cy="553998"/>
                  </a:xfrm>
                  <a:prstGeom prst="rect">
                    <a:avLst/>
                  </a:prstGeom>
                  <a:noFill/>
                </p:spPr>
                <p:txBody>
                  <a:bodyPr wrap="square" lIns="0" tIns="0" rIns="0" bIns="0" rtlCol="0" anchor="ctr">
                    <a:noAutofit/>
                  </a:bodyPr>
                  <a:lstStyle/>
                  <a:p>
                    <a:pPr algn="ctr"/>
                    <a:r>
                      <a:rPr lang="ja-JP" altLang="en-US" sz="3600" b="0" i="0" dirty="0">
                        <a:solidFill>
                          <a:schemeClr val="accent1"/>
                        </a:solidFill>
                        <a:effectLst/>
                        <a:latin typeface="Barlow" panose="00000500000000000000" pitchFamily="2" charset="0"/>
                      </a:rPr>
                      <a:t>忣</a:t>
                    </a:r>
                    <a:endParaRPr kumimoji="1" lang="ja-JP" altLang="en-US" sz="3600" dirty="0">
                      <a:solidFill>
                        <a:schemeClr val="accent1"/>
                      </a:solidFill>
                    </a:endParaRPr>
                  </a:p>
                </p:txBody>
              </p:sp>
              <p:sp>
                <p:nvSpPr>
                  <p:cNvPr id="29" name="角丸四角形 41">
                    <a:extLst>
                      <a:ext uri="{FF2B5EF4-FFF2-40B4-BE49-F238E27FC236}">
                        <a16:creationId xmlns:a16="http://schemas.microsoft.com/office/drawing/2014/main" id="{45C3CAE5-5B94-4D91-AE80-541350F41175}"/>
                      </a:ext>
                    </a:extLst>
                  </p:cNvPr>
                  <p:cNvSpPr/>
                  <p:nvPr/>
                </p:nvSpPr>
                <p:spPr>
                  <a:xfrm>
                    <a:off x="6434326" y="4110073"/>
                    <a:ext cx="1101172" cy="366635"/>
                  </a:xfrm>
                  <a:prstGeom prst="round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solidFill>
                          <a:schemeClr val="bg1"/>
                        </a:solidFill>
                        <a:ea typeface="MS PGothic" panose="020B0600070205080204" pitchFamily="34" charset="-128"/>
                      </a:rPr>
                      <a:t>Unicode</a:t>
                    </a:r>
                    <a:endParaRPr kumimoji="1" lang="ja-JP" altLang="en-US" baseline="-25000">
                      <a:solidFill>
                        <a:schemeClr val="bg1"/>
                      </a:solidFill>
                      <a:ea typeface="MS PGothic" panose="020B0600070205080204" pitchFamily="34" charset="-128"/>
                    </a:endParaRPr>
                  </a:p>
                </p:txBody>
              </p:sp>
              <p:sp>
                <p:nvSpPr>
                  <p:cNvPr id="31" name="角丸四角形 44">
                    <a:extLst>
                      <a:ext uri="{FF2B5EF4-FFF2-40B4-BE49-F238E27FC236}">
                        <a16:creationId xmlns:a16="http://schemas.microsoft.com/office/drawing/2014/main" id="{2D17CC9A-BC45-49E8-BE0A-C90D28825425}"/>
                      </a:ext>
                    </a:extLst>
                  </p:cNvPr>
                  <p:cNvSpPr/>
                  <p:nvPr/>
                </p:nvSpPr>
                <p:spPr>
                  <a:xfrm>
                    <a:off x="6434326" y="5048508"/>
                    <a:ext cx="1101172" cy="370303"/>
                  </a:xfrm>
                  <a:prstGeom prst="round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dirty="0">
                        <a:ea typeface="MS PGothic" panose="020B0600070205080204" pitchFamily="34" charset="-128"/>
                      </a:rPr>
                      <a:t>5FE3</a:t>
                    </a:r>
                    <a:r>
                      <a:rPr kumimoji="1" lang="en-US" altLang="ja-JP" baseline="-25000" dirty="0">
                        <a:ea typeface="MS PGothic" panose="020B0600070205080204" pitchFamily="34" charset="-128"/>
                      </a:rPr>
                      <a:t>(16)</a:t>
                    </a:r>
                    <a:endParaRPr kumimoji="1" lang="ja-JP" altLang="en-US" baseline="-25000" dirty="0">
                      <a:ea typeface="MS PGothic" panose="020B0600070205080204" pitchFamily="34" charset="-128"/>
                    </a:endParaRPr>
                  </a:p>
                </p:txBody>
              </p:sp>
              <p:sp>
                <p:nvSpPr>
                  <p:cNvPr id="32" name="テキスト ボックス 31">
                    <a:extLst>
                      <a:ext uri="{FF2B5EF4-FFF2-40B4-BE49-F238E27FC236}">
                        <a16:creationId xmlns:a16="http://schemas.microsoft.com/office/drawing/2014/main" id="{88DC84FC-48BF-4D29-BE2B-2C8043DEEDC6}"/>
                      </a:ext>
                    </a:extLst>
                  </p:cNvPr>
                  <p:cNvSpPr txBox="1"/>
                  <p:nvPr/>
                </p:nvSpPr>
                <p:spPr>
                  <a:xfrm>
                    <a:off x="6315498" y="3790723"/>
                    <a:ext cx="1338828" cy="369332"/>
                  </a:xfrm>
                  <a:prstGeom prst="rect">
                    <a:avLst/>
                  </a:prstGeom>
                  <a:noFill/>
                </p:spPr>
                <p:txBody>
                  <a:bodyPr wrap="none" rtlCol="0">
                    <a:spAutoFit/>
                  </a:bodyPr>
                  <a:lstStyle/>
                  <a:p>
                    <a:pPr algn="ctr"/>
                    <a:r>
                      <a:rPr kumimoji="1" lang="ja-JP" altLang="en-US"/>
                      <a:t>簡体中国語</a:t>
                    </a:r>
                  </a:p>
                </p:txBody>
              </p:sp>
            </p:grpSp>
            <p:grpSp>
              <p:nvGrpSpPr>
                <p:cNvPr id="21" name="グループ化 20">
                  <a:extLst>
                    <a:ext uri="{FF2B5EF4-FFF2-40B4-BE49-F238E27FC236}">
                      <a16:creationId xmlns:a16="http://schemas.microsoft.com/office/drawing/2014/main" id="{2AC267EB-79DD-4319-A615-0347629E1E37}"/>
                    </a:ext>
                  </a:extLst>
                </p:cNvPr>
                <p:cNvGrpSpPr/>
                <p:nvPr/>
              </p:nvGrpSpPr>
              <p:grpSpPr>
                <a:xfrm>
                  <a:off x="7714872" y="3790723"/>
                  <a:ext cx="1107996" cy="1628088"/>
                  <a:chOff x="7714872" y="3790723"/>
                  <a:chExt cx="1107996" cy="1628088"/>
                </a:xfrm>
              </p:grpSpPr>
              <p:sp>
                <p:nvSpPr>
                  <p:cNvPr id="22" name="テキスト ボックス 21">
                    <a:extLst>
                      <a:ext uri="{FF2B5EF4-FFF2-40B4-BE49-F238E27FC236}">
                        <a16:creationId xmlns:a16="http://schemas.microsoft.com/office/drawing/2014/main" id="{6DF79EAF-CADF-4150-AD44-EE99E0BC25CF}"/>
                      </a:ext>
                    </a:extLst>
                  </p:cNvPr>
                  <p:cNvSpPr txBox="1"/>
                  <p:nvPr/>
                </p:nvSpPr>
                <p:spPr>
                  <a:xfrm>
                    <a:off x="7980989" y="4477441"/>
                    <a:ext cx="575762" cy="553998"/>
                  </a:xfrm>
                  <a:prstGeom prst="rect">
                    <a:avLst/>
                  </a:prstGeom>
                  <a:noFill/>
                </p:spPr>
                <p:txBody>
                  <a:bodyPr wrap="square" lIns="0" tIns="0" rIns="0" bIns="0" rtlCol="0" anchor="ctr">
                    <a:noAutofit/>
                  </a:bodyPr>
                  <a:lstStyle/>
                  <a:p>
                    <a:pPr algn="ctr"/>
                    <a:r>
                      <a:rPr lang="ko-KR" altLang="en-US" sz="3600" b="0" i="0" dirty="0">
                        <a:solidFill>
                          <a:schemeClr val="accent1"/>
                        </a:solidFill>
                        <a:effectLst/>
                        <a:latin typeface="Barlow" panose="00000500000000000000" pitchFamily="2" charset="0"/>
                      </a:rPr>
                      <a:t>륃</a:t>
                    </a:r>
                    <a:endParaRPr kumimoji="1" lang="ja-JP" altLang="en-US" sz="3600" dirty="0">
                      <a:solidFill>
                        <a:schemeClr val="accent1"/>
                      </a:solidFill>
                    </a:endParaRPr>
                  </a:p>
                </p:txBody>
              </p:sp>
              <p:sp>
                <p:nvSpPr>
                  <p:cNvPr id="23" name="角丸四角形 42">
                    <a:extLst>
                      <a:ext uri="{FF2B5EF4-FFF2-40B4-BE49-F238E27FC236}">
                        <a16:creationId xmlns:a16="http://schemas.microsoft.com/office/drawing/2014/main" id="{E4A0CC16-718B-45A1-B767-C52C18004B79}"/>
                      </a:ext>
                    </a:extLst>
                  </p:cNvPr>
                  <p:cNvSpPr/>
                  <p:nvPr/>
                </p:nvSpPr>
                <p:spPr>
                  <a:xfrm>
                    <a:off x="7718284" y="4110073"/>
                    <a:ext cx="1101172" cy="366635"/>
                  </a:xfrm>
                  <a:prstGeom prst="round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a:solidFill>
                          <a:schemeClr val="bg1"/>
                        </a:solidFill>
                        <a:ea typeface="MS PGothic" panose="020B0600070205080204" pitchFamily="34" charset="-128"/>
                      </a:rPr>
                      <a:t>Unicode</a:t>
                    </a:r>
                    <a:endParaRPr kumimoji="1" lang="ja-JP" altLang="en-US" baseline="-25000">
                      <a:solidFill>
                        <a:schemeClr val="bg1"/>
                      </a:solidFill>
                      <a:ea typeface="MS PGothic" panose="020B0600070205080204" pitchFamily="34" charset="-128"/>
                    </a:endParaRPr>
                  </a:p>
                </p:txBody>
              </p:sp>
              <p:sp>
                <p:nvSpPr>
                  <p:cNvPr id="24" name="角丸四角形 43">
                    <a:extLst>
                      <a:ext uri="{FF2B5EF4-FFF2-40B4-BE49-F238E27FC236}">
                        <a16:creationId xmlns:a16="http://schemas.microsoft.com/office/drawing/2014/main" id="{71EB8897-3785-4009-8A99-63CFB301587F}"/>
                      </a:ext>
                    </a:extLst>
                  </p:cNvPr>
                  <p:cNvSpPr/>
                  <p:nvPr/>
                </p:nvSpPr>
                <p:spPr>
                  <a:xfrm>
                    <a:off x="7718284" y="5048508"/>
                    <a:ext cx="1101172" cy="370303"/>
                  </a:xfrm>
                  <a:prstGeom prst="roundRect">
                    <a:avLst/>
                  </a:prstGeom>
                  <a:solidFill>
                    <a:srgbClr val="00B0F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a:ea typeface="MS PGothic" panose="020B0600070205080204" pitchFamily="34" charset="-128"/>
                      </a:rPr>
                      <a:t>B943</a:t>
                    </a:r>
                    <a:r>
                      <a:rPr kumimoji="1" lang="en-US" altLang="ja-JP" baseline="-25000" dirty="0">
                        <a:ea typeface="MS PGothic" panose="020B0600070205080204" pitchFamily="34" charset="-128"/>
                      </a:rPr>
                      <a:t>(16)</a:t>
                    </a:r>
                    <a:endParaRPr kumimoji="1" lang="ja-JP" altLang="en-US" baseline="-25000" dirty="0">
                      <a:ea typeface="MS PGothic" panose="020B0600070205080204" pitchFamily="34" charset="-128"/>
                    </a:endParaRPr>
                  </a:p>
                </p:txBody>
              </p:sp>
              <p:sp>
                <p:nvSpPr>
                  <p:cNvPr id="25" name="テキスト ボックス 24">
                    <a:extLst>
                      <a:ext uri="{FF2B5EF4-FFF2-40B4-BE49-F238E27FC236}">
                        <a16:creationId xmlns:a16="http://schemas.microsoft.com/office/drawing/2014/main" id="{C68390D3-4A0E-4A14-B9AE-3EE6F46A2527}"/>
                      </a:ext>
                    </a:extLst>
                  </p:cNvPr>
                  <p:cNvSpPr txBox="1"/>
                  <p:nvPr/>
                </p:nvSpPr>
                <p:spPr>
                  <a:xfrm>
                    <a:off x="7714872" y="3790723"/>
                    <a:ext cx="1107996" cy="369332"/>
                  </a:xfrm>
                  <a:prstGeom prst="rect">
                    <a:avLst/>
                  </a:prstGeom>
                  <a:noFill/>
                </p:spPr>
                <p:txBody>
                  <a:bodyPr wrap="none" rtlCol="0">
                    <a:spAutoFit/>
                  </a:bodyPr>
                  <a:lstStyle/>
                  <a:p>
                    <a:pPr algn="ctr"/>
                    <a:r>
                      <a:rPr kumimoji="1" lang="ja-JP" altLang="en-US"/>
                      <a:t>ハングル</a:t>
                    </a:r>
                  </a:p>
                </p:txBody>
              </p:sp>
            </p:grpSp>
          </p:grpSp>
        </p:grpSp>
      </p:grpSp>
      <p:sp>
        <p:nvSpPr>
          <p:cNvPr id="2" name="四角形: 角を丸くする 1">
            <a:extLst>
              <a:ext uri="{FF2B5EF4-FFF2-40B4-BE49-F238E27FC236}">
                <a16:creationId xmlns:a16="http://schemas.microsoft.com/office/drawing/2014/main" id="{EDCF410E-2C33-851E-F4E4-BBEB1FC6CF58}"/>
              </a:ext>
            </a:extLst>
          </p:cNvPr>
          <p:cNvSpPr/>
          <p:nvPr/>
        </p:nvSpPr>
        <p:spPr>
          <a:xfrm>
            <a:off x="557561" y="4777010"/>
            <a:ext cx="4000690" cy="629691"/>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00036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6E30F6-9187-0FAE-ED9C-3F653CDE1ECF}"/>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⑥</a:t>
            </a:r>
          </a:p>
        </p:txBody>
      </p:sp>
      <p:graphicFrame>
        <p:nvGraphicFramePr>
          <p:cNvPr id="4" name="コンテンツ プレースホルダー 3">
            <a:extLst>
              <a:ext uri="{FF2B5EF4-FFF2-40B4-BE49-F238E27FC236}">
                <a16:creationId xmlns:a16="http://schemas.microsoft.com/office/drawing/2014/main" id="{0A8A4C53-0FD1-9244-F791-6EC9F4ACE265}"/>
              </a:ext>
            </a:extLst>
          </p:cNvPr>
          <p:cNvGraphicFramePr>
            <a:graphicFrameLocks noGrp="1"/>
          </p:cNvGraphicFramePr>
          <p:nvPr>
            <p:ph idx="1"/>
            <p:extLst>
              <p:ext uri="{D42A27DB-BD31-4B8C-83A1-F6EECF244321}">
                <p14:modId xmlns:p14="http://schemas.microsoft.com/office/powerpoint/2010/main" val="1629596198"/>
              </p:ext>
            </p:extLst>
          </p:nvPr>
        </p:nvGraphicFramePr>
        <p:xfrm>
          <a:off x="1174936" y="4463527"/>
          <a:ext cx="5825938" cy="2194560"/>
        </p:xfrm>
        <a:graphic>
          <a:graphicData uri="http://schemas.openxmlformats.org/drawingml/2006/table">
            <a:tbl>
              <a:tblPr firstRow="1" firstCol="1" bandRow="1"/>
              <a:tblGrid>
                <a:gridCol w="914301">
                  <a:extLst>
                    <a:ext uri="{9D8B030D-6E8A-4147-A177-3AD203B41FA5}">
                      <a16:colId xmlns:a16="http://schemas.microsoft.com/office/drawing/2014/main" val="1583344651"/>
                    </a:ext>
                  </a:extLst>
                </a:gridCol>
                <a:gridCol w="1467417">
                  <a:extLst>
                    <a:ext uri="{9D8B030D-6E8A-4147-A177-3AD203B41FA5}">
                      <a16:colId xmlns:a16="http://schemas.microsoft.com/office/drawing/2014/main" val="2620799787"/>
                    </a:ext>
                  </a:extLst>
                </a:gridCol>
                <a:gridCol w="1722515">
                  <a:extLst>
                    <a:ext uri="{9D8B030D-6E8A-4147-A177-3AD203B41FA5}">
                      <a16:colId xmlns:a16="http://schemas.microsoft.com/office/drawing/2014/main" val="160710704"/>
                    </a:ext>
                  </a:extLst>
                </a:gridCol>
                <a:gridCol w="1721705">
                  <a:extLst>
                    <a:ext uri="{9D8B030D-6E8A-4147-A177-3AD203B41FA5}">
                      <a16:colId xmlns:a16="http://schemas.microsoft.com/office/drawing/2014/main" val="1875591669"/>
                    </a:ext>
                  </a:extLst>
                </a:gridCol>
              </a:tblGrid>
              <a:tr h="0">
                <a:tc>
                  <a:txBody>
                    <a:bodyPr/>
                    <a:lstStyle/>
                    <a:p>
                      <a:pPr algn="ctr">
                        <a:buNone/>
                      </a:pPr>
                      <a:r>
                        <a:rPr lang="ja-JP" sz="2400" kern="100" dirty="0">
                          <a:effectLst/>
                          <a:latin typeface="+mn-ea"/>
                          <a:ea typeface="+mn-ea"/>
                          <a:cs typeface="Times New Roman" panose="02020603050405020304" pitchFamily="18" charset="0"/>
                        </a:rPr>
                        <a:t>漢字</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kern="100" dirty="0">
                          <a:effectLst/>
                          <a:latin typeface="+mn-ea"/>
                          <a:ea typeface="+mn-ea"/>
                          <a:cs typeface="Times New Roman" panose="02020603050405020304" pitchFamily="18" charset="0"/>
                        </a:rPr>
                        <a:t>UCS</a:t>
                      </a:r>
                    </a:p>
                    <a:p>
                      <a:pPr algn="ctr">
                        <a:buNone/>
                      </a:pPr>
                      <a:r>
                        <a:rPr lang="ja-JP" altLang="en-US" sz="2400" kern="100" dirty="0">
                          <a:effectLst/>
                          <a:latin typeface="+mn-ea"/>
                          <a:ea typeface="+mn-ea"/>
                          <a:cs typeface="Times New Roman" panose="02020603050405020304" pitchFamily="18" charset="0"/>
                        </a:rPr>
                        <a:t>ﾕﾆｺｰﾄﾞ</a:t>
                      </a:r>
                      <a:endParaRPr lang="ja-JP" sz="2400" kern="100" dirty="0">
                        <a:effectLst/>
                        <a:latin typeface="+mn-ea"/>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kern="100" dirty="0">
                          <a:effectLst/>
                          <a:latin typeface="+mn-ea"/>
                          <a:ea typeface="+mn-ea"/>
                          <a:cs typeface="Times New Roman" panose="02020603050405020304" pitchFamily="18" charset="0"/>
                        </a:rPr>
                        <a:t>JIS</a:t>
                      </a:r>
                      <a:r>
                        <a:rPr lang="ja-JP" sz="2400" kern="100" dirty="0">
                          <a:effectLst/>
                          <a:latin typeface="+mn-ea"/>
                          <a:ea typeface="+mn-ea"/>
                          <a:cs typeface="Times New Roman" panose="02020603050405020304" pitchFamily="18" charset="0"/>
                        </a:rPr>
                        <a:t>コード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kern="100" dirty="0">
                          <a:effectLst/>
                          <a:latin typeface="+mn-ea"/>
                          <a:ea typeface="+mn-ea"/>
                          <a:cs typeface="Times New Roman" panose="02020603050405020304" pitchFamily="18" charset="0"/>
                        </a:rPr>
                        <a:t>SJIS</a:t>
                      </a:r>
                    </a:p>
                    <a:p>
                      <a:pPr algn="ctr">
                        <a:buNone/>
                      </a:pPr>
                      <a:r>
                        <a:rPr lang="ja-JP" sz="2400" kern="100" dirty="0">
                          <a:effectLst/>
                          <a:latin typeface="+mn-ea"/>
                          <a:ea typeface="+mn-ea"/>
                          <a:cs typeface="Times New Roman" panose="02020603050405020304" pitchFamily="18" charset="0"/>
                        </a:rPr>
                        <a:t>ｼﾌﾄ</a:t>
                      </a:r>
                      <a:r>
                        <a:rPr lang="en-US" sz="2400" kern="100" dirty="0">
                          <a:effectLst/>
                          <a:latin typeface="+mn-ea"/>
                          <a:ea typeface="+mn-ea"/>
                          <a:cs typeface="Times New Roman" panose="02020603050405020304" pitchFamily="18" charset="0"/>
                        </a:rPr>
                        <a:t>JIS</a:t>
                      </a:r>
                      <a:r>
                        <a:rPr lang="ja-JP" sz="2400" kern="100" dirty="0">
                          <a:effectLst/>
                          <a:latin typeface="+mn-ea"/>
                          <a:ea typeface="+mn-ea"/>
                          <a:cs typeface="Times New Roman" panose="02020603050405020304" pitchFamily="18" charset="0"/>
                        </a:rPr>
                        <a:t>ｺｰﾄﾞ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5461688"/>
                  </a:ext>
                </a:extLst>
              </a:tr>
              <a:tr h="0">
                <a:tc>
                  <a:txBody>
                    <a:bodyPr/>
                    <a:lstStyle/>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2017296"/>
                  </a:ext>
                </a:extLst>
              </a:tr>
              <a:tr h="0">
                <a:tc>
                  <a:txBody>
                    <a:bodyPr/>
                    <a:lstStyle/>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endParaRPr lang="en-US" sz="2400" kern="100" dirty="0">
                        <a:effectLst/>
                        <a:latin typeface="ＭＳ ゴシック" panose="020B0609070205080204" pitchFamily="49" charset="-128"/>
                        <a:ea typeface="ＭＳ 明朝" panose="02020609040205080304" pitchFamily="17" charset="-128"/>
                        <a:cs typeface="Times New Roman" panose="02020603050405020304" pitchFamily="18" charset="0"/>
                      </a:endParaRPr>
                    </a:p>
                    <a:p>
                      <a:pPr algn="just">
                        <a:buNone/>
                      </a:pPr>
                      <a:r>
                        <a:rPr lang="en-US" sz="240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6404210"/>
                  </a:ext>
                </a:extLst>
              </a:tr>
            </a:tbl>
          </a:graphicData>
        </a:graphic>
      </p:graphicFrame>
      <p:sp>
        <p:nvSpPr>
          <p:cNvPr id="5" name="Rectangle 2">
            <a:extLst>
              <a:ext uri="{FF2B5EF4-FFF2-40B4-BE49-F238E27FC236}">
                <a16:creationId xmlns:a16="http://schemas.microsoft.com/office/drawing/2014/main" id="{092C2D75-CFE9-27C3-0406-3931548B2590}"/>
              </a:ext>
            </a:extLst>
          </p:cNvPr>
          <p:cNvSpPr>
            <a:spLocks noChangeArrowheads="1"/>
          </p:cNvSpPr>
          <p:nvPr/>
        </p:nvSpPr>
        <p:spPr bwMode="auto">
          <a:xfrm>
            <a:off x="1174936" y="34290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2049" name="図 7">
            <a:extLst>
              <a:ext uri="{FF2B5EF4-FFF2-40B4-BE49-F238E27FC236}">
                <a16:creationId xmlns:a16="http://schemas.microsoft.com/office/drawing/2014/main" id="{9590763D-165C-BC38-C764-A7340D0CE1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9035" y="2578213"/>
            <a:ext cx="1800113" cy="18001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id="{70AFB789-913E-1F49-CB10-25922DB34BF4}"/>
              </a:ext>
            </a:extLst>
          </p:cNvPr>
          <p:cNvSpPr>
            <a:spLocks noChangeArrowheads="1"/>
          </p:cNvSpPr>
          <p:nvPr/>
        </p:nvSpPr>
        <p:spPr bwMode="auto">
          <a:xfrm>
            <a:off x="494852" y="2093391"/>
            <a:ext cx="8443337"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⑥自分の名前</a:t>
            </a:r>
            <a:r>
              <a:rPr kumimoji="0" lang="ja-JP" altLang="en-US" sz="2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の</a:t>
            </a:r>
            <a:r>
              <a:rPr kumimoji="0" lang="ja-JP" altLang="ja-JP" sz="2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漢字の文字コードを調べてみよう。</a:t>
            </a:r>
            <a:endParaRPr kumimoji="0" lang="ja-JP" altLang="ja-JP"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7" name="図 6">
            <a:extLst>
              <a:ext uri="{FF2B5EF4-FFF2-40B4-BE49-F238E27FC236}">
                <a16:creationId xmlns:a16="http://schemas.microsoft.com/office/drawing/2014/main" id="{5E773DCA-FE57-CA16-E516-A19D9EA3DE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097" y="2747638"/>
            <a:ext cx="5825938" cy="1630688"/>
          </a:xfrm>
          <a:prstGeom prst="rect">
            <a:avLst/>
          </a:prstGeom>
        </p:spPr>
      </p:pic>
      <p:sp>
        <p:nvSpPr>
          <p:cNvPr id="8" name="四角形: 角を丸くする 7">
            <a:extLst>
              <a:ext uri="{FF2B5EF4-FFF2-40B4-BE49-F238E27FC236}">
                <a16:creationId xmlns:a16="http://schemas.microsoft.com/office/drawing/2014/main" id="{3E340A0D-6D42-4DF2-BA69-5D67BFB1BE96}"/>
              </a:ext>
            </a:extLst>
          </p:cNvPr>
          <p:cNvSpPr/>
          <p:nvPr/>
        </p:nvSpPr>
        <p:spPr>
          <a:xfrm>
            <a:off x="1344706" y="3651450"/>
            <a:ext cx="2286001" cy="632913"/>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cxnSp>
        <p:nvCxnSpPr>
          <p:cNvPr id="10" name="直線矢印コネクタ 9">
            <a:extLst>
              <a:ext uri="{FF2B5EF4-FFF2-40B4-BE49-F238E27FC236}">
                <a16:creationId xmlns:a16="http://schemas.microsoft.com/office/drawing/2014/main" id="{7AB105C3-0EB6-C6AA-0C45-570B8746BA45}"/>
              </a:ext>
            </a:extLst>
          </p:cNvPr>
          <p:cNvCxnSpPr>
            <a:cxnSpLocks/>
          </p:cNvCxnSpPr>
          <p:nvPr/>
        </p:nvCxnSpPr>
        <p:spPr>
          <a:xfrm>
            <a:off x="1559859" y="4186518"/>
            <a:ext cx="134470" cy="34065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14EBC70F-CEFA-9E2E-3C7A-6F4FC7B25A2B}"/>
              </a:ext>
            </a:extLst>
          </p:cNvPr>
          <p:cNvCxnSpPr>
            <a:cxnSpLocks/>
          </p:cNvCxnSpPr>
          <p:nvPr/>
        </p:nvCxnSpPr>
        <p:spPr>
          <a:xfrm>
            <a:off x="2096622" y="4182961"/>
            <a:ext cx="391084" cy="41781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5B6946A0-3FBB-71C3-0AC5-ACBEF5E99270}"/>
              </a:ext>
            </a:extLst>
          </p:cNvPr>
          <p:cNvCxnSpPr>
            <a:cxnSpLocks/>
          </p:cNvCxnSpPr>
          <p:nvPr/>
        </p:nvCxnSpPr>
        <p:spPr>
          <a:xfrm>
            <a:off x="2743200" y="4182961"/>
            <a:ext cx="1057277" cy="49213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F451A330-CB4C-D5D1-D593-22EB19DB80BD}"/>
              </a:ext>
            </a:extLst>
          </p:cNvPr>
          <p:cNvCxnSpPr>
            <a:cxnSpLocks/>
          </p:cNvCxnSpPr>
          <p:nvPr/>
        </p:nvCxnSpPr>
        <p:spPr>
          <a:xfrm>
            <a:off x="3473486" y="4108650"/>
            <a:ext cx="2349089" cy="5229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15114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07D37016-6BB5-B2CF-9197-969770EF0DAD}"/>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③</a:t>
            </a:r>
          </a:p>
        </p:txBody>
      </p:sp>
      <p:sp>
        <p:nvSpPr>
          <p:cNvPr id="5" name="コンテンツ プレースホルダー 4">
            <a:extLst>
              <a:ext uri="{FF2B5EF4-FFF2-40B4-BE49-F238E27FC236}">
                <a16:creationId xmlns:a16="http://schemas.microsoft.com/office/drawing/2014/main" id="{41577301-C102-4AAF-64DA-993A8013812B}"/>
              </a:ext>
            </a:extLst>
          </p:cNvPr>
          <p:cNvSpPr>
            <a:spLocks noGrp="1"/>
          </p:cNvSpPr>
          <p:nvPr>
            <p:ph idx="1"/>
          </p:nvPr>
        </p:nvSpPr>
        <p:spPr>
          <a:xfrm>
            <a:off x="628650" y="1825625"/>
            <a:ext cx="7886700" cy="1046529"/>
          </a:xfrm>
        </p:spPr>
        <p:txBody>
          <a:bodyPr/>
          <a:lstStyle/>
          <a:p>
            <a:pPr marL="0" indent="0">
              <a:buNone/>
            </a:pPr>
            <a:r>
              <a:rPr lang="ja-JP" altLang="en-US" dirty="0"/>
              <a:t>③文字の表示と印刷</a:t>
            </a:r>
            <a:endParaRPr lang="en-US" altLang="ja-JP" dirty="0"/>
          </a:p>
          <a:p>
            <a:pPr marL="0" indent="0">
              <a:buNone/>
            </a:pPr>
            <a:r>
              <a:rPr lang="ja-JP" altLang="en-US" dirty="0"/>
              <a:t>　・文字コードで文字を指定＋（</a:t>
            </a:r>
            <a:r>
              <a:rPr lang="ja-JP" altLang="en-US" dirty="0">
                <a:solidFill>
                  <a:srgbClr val="FF0000"/>
                </a:solidFill>
              </a:rPr>
              <a:t>フォント</a:t>
            </a:r>
            <a:r>
              <a:rPr lang="ja-JP" altLang="en-US" dirty="0"/>
              <a:t>）で形を指定</a:t>
            </a:r>
          </a:p>
        </p:txBody>
      </p:sp>
      <p:pic>
        <p:nvPicPr>
          <p:cNvPr id="7" name="図 6">
            <a:extLst>
              <a:ext uri="{FF2B5EF4-FFF2-40B4-BE49-F238E27FC236}">
                <a16:creationId xmlns:a16="http://schemas.microsoft.com/office/drawing/2014/main" id="{36A38C69-405C-219E-9DB8-0F5E7EBCB17E}"/>
              </a:ext>
            </a:extLst>
          </p:cNvPr>
          <p:cNvPicPr>
            <a:picLocks noChangeAspect="1"/>
          </p:cNvPicPr>
          <p:nvPr/>
        </p:nvPicPr>
        <p:blipFill rotWithShape="1">
          <a:blip r:embed="rId2">
            <a:extLst>
              <a:ext uri="{28A0092B-C50C-407E-A947-70E740481C1C}">
                <a14:useLocalDpi xmlns:a14="http://schemas.microsoft.com/office/drawing/2010/main" val="0"/>
              </a:ext>
            </a:extLst>
          </a:blip>
          <a:srcRect b="51622"/>
          <a:stretch/>
        </p:blipFill>
        <p:spPr>
          <a:xfrm>
            <a:off x="921198" y="3204672"/>
            <a:ext cx="7509323" cy="3288202"/>
          </a:xfrm>
          <a:prstGeom prst="rect">
            <a:avLst/>
          </a:prstGeom>
        </p:spPr>
      </p:pic>
      <p:sp>
        <p:nvSpPr>
          <p:cNvPr id="2" name="吹き出し: 角を丸めた四角形 1">
            <a:extLst>
              <a:ext uri="{FF2B5EF4-FFF2-40B4-BE49-F238E27FC236}">
                <a16:creationId xmlns:a16="http://schemas.microsoft.com/office/drawing/2014/main" id="{B0121D7D-3784-8C5C-418D-55899139FC0E}"/>
              </a:ext>
            </a:extLst>
          </p:cNvPr>
          <p:cNvSpPr/>
          <p:nvPr/>
        </p:nvSpPr>
        <p:spPr>
          <a:xfrm>
            <a:off x="4112722" y="2840831"/>
            <a:ext cx="1126274" cy="332518"/>
          </a:xfrm>
          <a:prstGeom prst="wedgeRoundRectCallout">
            <a:avLst>
              <a:gd name="adj1" fmla="val -37665"/>
              <a:gd name="adj2" fmla="val 92682"/>
              <a:gd name="adj3" fmla="val 1666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dirty="0"/>
              <a:t>昔はこれ</a:t>
            </a:r>
          </a:p>
        </p:txBody>
      </p:sp>
      <p:sp>
        <p:nvSpPr>
          <p:cNvPr id="3" name="吹き出し: 角を丸めた四角形 2">
            <a:extLst>
              <a:ext uri="{FF2B5EF4-FFF2-40B4-BE49-F238E27FC236}">
                <a16:creationId xmlns:a16="http://schemas.microsoft.com/office/drawing/2014/main" id="{602202C0-E6ED-F239-89AB-16D28FCAE5BF}"/>
              </a:ext>
            </a:extLst>
          </p:cNvPr>
          <p:cNvSpPr/>
          <p:nvPr/>
        </p:nvSpPr>
        <p:spPr>
          <a:xfrm>
            <a:off x="7304247" y="2856493"/>
            <a:ext cx="1126274" cy="332518"/>
          </a:xfrm>
          <a:prstGeom prst="wedgeRoundRectCallout">
            <a:avLst>
              <a:gd name="adj1" fmla="val -37665"/>
              <a:gd name="adj2" fmla="val 92682"/>
              <a:gd name="adj3" fmla="val 1666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dirty="0"/>
              <a:t>今はこれ</a:t>
            </a:r>
          </a:p>
        </p:txBody>
      </p:sp>
    </p:spTree>
    <p:extLst>
      <p:ext uri="{BB962C8B-B14F-4D97-AF65-F5344CB8AC3E}">
        <p14:creationId xmlns:p14="http://schemas.microsoft.com/office/powerpoint/2010/main" val="4199461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009D9D-085F-0CBB-E0B5-DEF4B7006835}"/>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振り返り</a:t>
            </a:r>
            <a:r>
              <a:rPr kumimoji="1" lang="en-US" altLang="ja-JP" dirty="0">
                <a:solidFill>
                  <a:srgbClr val="FF0000"/>
                </a:solidFill>
              </a:rPr>
              <a:t>】</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C10DAE8B-06B8-B03D-E8FA-493C7C46789E}"/>
              </a:ext>
            </a:extLst>
          </p:cNvPr>
          <p:cNvSpPr>
            <a:spLocks noGrp="1"/>
          </p:cNvSpPr>
          <p:nvPr>
            <p:ph idx="1"/>
          </p:nvPr>
        </p:nvSpPr>
        <p:spPr/>
        <p:txBody>
          <a:bodyPr/>
          <a:lstStyle/>
          <a:p>
            <a:r>
              <a:rPr kumimoji="1" lang="en-US" altLang="ja-JP" dirty="0"/>
              <a:t>No.8</a:t>
            </a:r>
            <a:r>
              <a:rPr kumimoji="1" lang="ja-JP" altLang="en-US" dirty="0"/>
              <a:t>で学んだこと、思ったこと、考えたことを箇条書きで３行書きましょう</a:t>
            </a:r>
          </a:p>
        </p:txBody>
      </p:sp>
      <p:graphicFrame>
        <p:nvGraphicFramePr>
          <p:cNvPr id="4" name="表 3">
            <a:extLst>
              <a:ext uri="{FF2B5EF4-FFF2-40B4-BE49-F238E27FC236}">
                <a16:creationId xmlns:a16="http://schemas.microsoft.com/office/drawing/2014/main" id="{7F26496A-05BC-F5C4-CE41-7794F35ECFA1}"/>
              </a:ext>
            </a:extLst>
          </p:cNvPr>
          <p:cNvGraphicFramePr>
            <a:graphicFrameLocks noGrp="1"/>
          </p:cNvGraphicFramePr>
          <p:nvPr>
            <p:extLst>
              <p:ext uri="{D42A27DB-BD31-4B8C-83A1-F6EECF244321}">
                <p14:modId xmlns:p14="http://schemas.microsoft.com/office/powerpoint/2010/main" val="3426111523"/>
              </p:ext>
            </p:extLst>
          </p:nvPr>
        </p:nvGraphicFramePr>
        <p:xfrm>
          <a:off x="1078523" y="3058160"/>
          <a:ext cx="6963508" cy="2560320"/>
        </p:xfrm>
        <a:graphic>
          <a:graphicData uri="http://schemas.openxmlformats.org/drawingml/2006/table">
            <a:tbl>
              <a:tblPr firstRow="1" bandRow="1">
                <a:tableStyleId>{5940675A-B579-460E-94D1-54222C63F5DA}</a:tableStyleId>
              </a:tblPr>
              <a:tblGrid>
                <a:gridCol w="6963508">
                  <a:extLst>
                    <a:ext uri="{9D8B030D-6E8A-4147-A177-3AD203B41FA5}">
                      <a16:colId xmlns:a16="http://schemas.microsoft.com/office/drawing/2014/main" val="84357"/>
                    </a:ext>
                  </a:extLst>
                </a:gridCol>
              </a:tblGrid>
              <a:tr h="370840">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txBody>
                  <a:tcPr/>
                </a:tc>
                <a:extLst>
                  <a:ext uri="{0D108BD9-81ED-4DB2-BD59-A6C34878D82A}">
                    <a16:rowId xmlns:a16="http://schemas.microsoft.com/office/drawing/2014/main" val="768166407"/>
                  </a:ext>
                </a:extLst>
              </a:tr>
            </a:tbl>
          </a:graphicData>
        </a:graphic>
      </p:graphicFrame>
    </p:spTree>
    <p:extLst>
      <p:ext uri="{BB962C8B-B14F-4D97-AF65-F5344CB8AC3E}">
        <p14:creationId xmlns:p14="http://schemas.microsoft.com/office/powerpoint/2010/main" val="1956828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991708-6D07-7118-A78E-6C9E914C46B2}"/>
              </a:ext>
            </a:extLst>
          </p:cNvPr>
          <p:cNvSpPr>
            <a:spLocks noGrp="1"/>
          </p:cNvSpPr>
          <p:nvPr>
            <p:ph type="title"/>
          </p:nvPr>
        </p:nvSpPr>
        <p:spPr/>
        <p:txBody>
          <a:bodyPr/>
          <a:lstStyle/>
          <a:p>
            <a:r>
              <a:rPr lang="ja-JP" altLang="en-US" dirty="0">
                <a:solidFill>
                  <a:srgbClr val="FF0000"/>
                </a:solidFill>
              </a:rPr>
              <a:t>１．コンピュータと</a:t>
            </a:r>
            <a:br>
              <a:rPr lang="en-US" altLang="ja-JP" dirty="0">
                <a:solidFill>
                  <a:srgbClr val="FF0000"/>
                </a:solidFill>
              </a:rPr>
            </a:br>
            <a:r>
              <a:rPr lang="ja-JP" altLang="en-US" dirty="0">
                <a:solidFill>
                  <a:srgbClr val="FF0000"/>
                </a:solidFill>
              </a:rPr>
              <a:t>　　　　　デジタルデータ</a:t>
            </a:r>
          </a:p>
        </p:txBody>
      </p:sp>
      <p:sp>
        <p:nvSpPr>
          <p:cNvPr id="5" name="テキスト プレースホルダー 4">
            <a:extLst>
              <a:ext uri="{FF2B5EF4-FFF2-40B4-BE49-F238E27FC236}">
                <a16:creationId xmlns:a16="http://schemas.microsoft.com/office/drawing/2014/main" id="{B86E2BC4-DCE5-D2A8-B56F-E43FEFEA8CF1}"/>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548223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7D20F-49FD-FDA8-1C2A-B382D94F851D}"/>
              </a:ext>
            </a:extLst>
          </p:cNvPr>
          <p:cNvSpPr>
            <a:spLocks noGrp="1"/>
          </p:cNvSpPr>
          <p:nvPr>
            <p:ph type="ctrTitle"/>
          </p:nvPr>
        </p:nvSpPr>
        <p:spPr>
          <a:xfrm>
            <a:off x="685800" y="1720240"/>
            <a:ext cx="7772400" cy="2387600"/>
          </a:xfrm>
        </p:spPr>
        <p:txBody>
          <a:bodyPr/>
          <a:lstStyle/>
          <a:p>
            <a:r>
              <a:rPr kumimoji="1" lang="ja-JP" altLang="en-US" dirty="0">
                <a:solidFill>
                  <a:srgbClr val="FF0000"/>
                </a:solidFill>
              </a:rPr>
              <a:t>アナログと</a:t>
            </a:r>
            <a:br>
              <a:rPr kumimoji="1" lang="en-US" altLang="ja-JP" dirty="0">
                <a:solidFill>
                  <a:srgbClr val="FF0000"/>
                </a:solidFill>
              </a:rPr>
            </a:br>
            <a:r>
              <a:rPr kumimoji="1" lang="ja-JP" altLang="en-US" dirty="0">
                <a:solidFill>
                  <a:srgbClr val="FF0000"/>
                </a:solidFill>
              </a:rPr>
              <a:t>デジタルの違いは？</a:t>
            </a:r>
          </a:p>
        </p:txBody>
      </p:sp>
    </p:spTree>
    <p:extLst>
      <p:ext uri="{BB962C8B-B14F-4D97-AF65-F5344CB8AC3E}">
        <p14:creationId xmlns:p14="http://schemas.microsoft.com/office/powerpoint/2010/main" val="3076302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8B438A-DF13-B5C2-8BC8-814A0307A893}"/>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知識の整理</a:t>
            </a:r>
            <a:r>
              <a:rPr kumimoji="1" lang="en-US" altLang="ja-JP" dirty="0">
                <a:solidFill>
                  <a:srgbClr val="FF0000"/>
                </a:solidFill>
              </a:rPr>
              <a:t>】</a:t>
            </a:r>
            <a:br>
              <a:rPr kumimoji="1" lang="en-US" altLang="ja-JP" dirty="0">
                <a:solidFill>
                  <a:srgbClr val="FF0000"/>
                </a:solidFill>
              </a:rPr>
            </a:br>
            <a:r>
              <a:rPr kumimoji="1" lang="ja-JP" altLang="en-US" dirty="0">
                <a:solidFill>
                  <a:srgbClr val="FF0000"/>
                </a:solidFill>
              </a:rPr>
              <a:t>　①アナログとデジタル</a:t>
            </a:r>
          </a:p>
        </p:txBody>
      </p:sp>
      <p:sp>
        <p:nvSpPr>
          <p:cNvPr id="4" name="テキスト ボックス 3">
            <a:extLst>
              <a:ext uri="{FF2B5EF4-FFF2-40B4-BE49-F238E27FC236}">
                <a16:creationId xmlns:a16="http://schemas.microsoft.com/office/drawing/2014/main" id="{6A790DD9-54CE-B3A7-131B-C22F09E3729F}"/>
              </a:ext>
            </a:extLst>
          </p:cNvPr>
          <p:cNvSpPr txBox="1"/>
          <p:nvPr/>
        </p:nvSpPr>
        <p:spPr>
          <a:xfrm>
            <a:off x="316523" y="2044005"/>
            <a:ext cx="3985846" cy="1384995"/>
          </a:xfrm>
          <a:prstGeom prst="rect">
            <a:avLst/>
          </a:prstGeom>
          <a:noFill/>
          <a:ln>
            <a:solidFill>
              <a:schemeClr val="accent1"/>
            </a:solidFill>
          </a:ln>
        </p:spPr>
        <p:txBody>
          <a:bodyPr wrap="square" rtlCol="0">
            <a:spAutoFit/>
          </a:bodyPr>
          <a:lstStyle/>
          <a:p>
            <a:r>
              <a:rPr kumimoji="1" lang="ja-JP" altLang="en-US" sz="2800" dirty="0"/>
              <a:t>（　</a:t>
            </a:r>
            <a:r>
              <a:rPr kumimoji="1" lang="ja-JP" altLang="en-US" sz="2800" dirty="0">
                <a:solidFill>
                  <a:srgbClr val="FF0000"/>
                </a:solidFill>
              </a:rPr>
              <a:t>アナログ</a:t>
            </a:r>
            <a:r>
              <a:rPr kumimoji="1" lang="ja-JP" altLang="en-US" sz="2800" dirty="0"/>
              <a:t>　）</a:t>
            </a:r>
            <a:endParaRPr kumimoji="1" lang="en-US" altLang="ja-JP" sz="2800" dirty="0"/>
          </a:p>
          <a:p>
            <a:r>
              <a:rPr lang="ja-JP" altLang="en-US" sz="2800" dirty="0"/>
              <a:t>＝連続する変化量を別の連続する</a:t>
            </a:r>
            <a:r>
              <a:rPr lang="ja-JP" altLang="en-US" sz="2800" dirty="0">
                <a:solidFill>
                  <a:srgbClr val="FF0000"/>
                </a:solidFill>
              </a:rPr>
              <a:t>変化量で表現</a:t>
            </a:r>
            <a:endParaRPr kumimoji="1" lang="ja-JP" altLang="en-US" sz="2800" dirty="0">
              <a:solidFill>
                <a:srgbClr val="FF0000"/>
              </a:solidFill>
            </a:endParaRPr>
          </a:p>
        </p:txBody>
      </p:sp>
      <p:sp>
        <p:nvSpPr>
          <p:cNvPr id="5" name="テキスト ボックス 4">
            <a:extLst>
              <a:ext uri="{FF2B5EF4-FFF2-40B4-BE49-F238E27FC236}">
                <a16:creationId xmlns:a16="http://schemas.microsoft.com/office/drawing/2014/main" id="{3698B499-1AA7-7D77-C29A-C4EE896C8B5C}"/>
              </a:ext>
            </a:extLst>
          </p:cNvPr>
          <p:cNvSpPr txBox="1"/>
          <p:nvPr/>
        </p:nvSpPr>
        <p:spPr>
          <a:xfrm>
            <a:off x="4841632" y="2067451"/>
            <a:ext cx="3985845" cy="1384995"/>
          </a:xfrm>
          <a:prstGeom prst="rect">
            <a:avLst/>
          </a:prstGeom>
          <a:noFill/>
          <a:ln>
            <a:solidFill>
              <a:schemeClr val="accent1"/>
            </a:solidFill>
          </a:ln>
        </p:spPr>
        <p:txBody>
          <a:bodyPr wrap="square" rtlCol="0">
            <a:spAutoFit/>
          </a:bodyPr>
          <a:lstStyle/>
          <a:p>
            <a:r>
              <a:rPr kumimoji="1" lang="ja-JP" altLang="en-US" sz="2800" dirty="0"/>
              <a:t>（　</a:t>
            </a:r>
            <a:r>
              <a:rPr kumimoji="1" lang="ja-JP" altLang="en-US" sz="2800" dirty="0">
                <a:solidFill>
                  <a:srgbClr val="FF0000"/>
                </a:solidFill>
              </a:rPr>
              <a:t>デジタル</a:t>
            </a:r>
            <a:r>
              <a:rPr kumimoji="1" lang="ja-JP" altLang="en-US" sz="2800" dirty="0"/>
              <a:t>　）</a:t>
            </a:r>
            <a:endParaRPr kumimoji="1" lang="en-US" altLang="ja-JP" sz="2800" dirty="0"/>
          </a:p>
          <a:p>
            <a:r>
              <a:rPr lang="ja-JP" altLang="en-US" sz="2800" dirty="0"/>
              <a:t>＝連続する変化量を一定価格で区切り</a:t>
            </a:r>
            <a:r>
              <a:rPr lang="ja-JP" altLang="en-US" sz="2800" dirty="0">
                <a:solidFill>
                  <a:srgbClr val="FF0000"/>
                </a:solidFill>
              </a:rPr>
              <a:t>数値で表現</a:t>
            </a:r>
            <a:endParaRPr kumimoji="1" lang="ja-JP" altLang="en-US" sz="2800" dirty="0">
              <a:solidFill>
                <a:srgbClr val="FF0000"/>
              </a:solidFill>
            </a:endParaRPr>
          </a:p>
        </p:txBody>
      </p:sp>
      <p:pic>
        <p:nvPicPr>
          <p:cNvPr id="3" name="コンテンツ プレースホルダ 10" descr="アナログ時計.jpg">
            <a:extLst>
              <a:ext uri="{FF2B5EF4-FFF2-40B4-BE49-F238E27FC236}">
                <a16:creationId xmlns:a16="http://schemas.microsoft.com/office/drawing/2014/main" id="{48CFBDB3-B614-900F-55CE-4CFADCFF66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919455" y="3829207"/>
            <a:ext cx="2779982" cy="2085659"/>
          </a:xfrm>
          <a:prstGeom prst="rect">
            <a:avLst/>
          </a:prstGeom>
        </p:spPr>
      </p:pic>
      <p:pic>
        <p:nvPicPr>
          <p:cNvPr id="10" name="コンテンツ プレースホルダ 11" descr="ディジタル時計.jpg">
            <a:extLst>
              <a:ext uri="{FF2B5EF4-FFF2-40B4-BE49-F238E27FC236}">
                <a16:creationId xmlns:a16="http://schemas.microsoft.com/office/drawing/2014/main" id="{2670D060-6713-6B84-88C3-83618B651A5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5589218" y="3829208"/>
            <a:ext cx="2780877" cy="2085658"/>
          </a:xfrm>
          <a:prstGeom prst="rect">
            <a:avLst/>
          </a:prstGeom>
        </p:spPr>
      </p:pic>
    </p:spTree>
    <p:extLst>
      <p:ext uri="{BB962C8B-B14F-4D97-AF65-F5344CB8AC3E}">
        <p14:creationId xmlns:p14="http://schemas.microsoft.com/office/powerpoint/2010/main" val="1127050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D49CEE-43A2-F568-157E-0AF62B73FC9B}"/>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ＴＲＹ</a:t>
            </a:r>
            <a:r>
              <a:rPr kumimoji="1" lang="en-US" altLang="ja-JP" dirty="0">
                <a:solidFill>
                  <a:srgbClr val="FF0000"/>
                </a:solidFill>
              </a:rPr>
              <a:t>】</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690033D3-C338-8187-0C76-824F51E222F1}"/>
              </a:ext>
            </a:extLst>
          </p:cNvPr>
          <p:cNvSpPr>
            <a:spLocks noGrp="1"/>
          </p:cNvSpPr>
          <p:nvPr>
            <p:ph idx="1"/>
          </p:nvPr>
        </p:nvSpPr>
        <p:spPr>
          <a:xfrm>
            <a:off x="628650" y="1825625"/>
            <a:ext cx="7886700" cy="1234098"/>
          </a:xfrm>
        </p:spPr>
        <p:txBody>
          <a:bodyPr>
            <a:normAutofit lnSpcReduction="10000"/>
          </a:bodyPr>
          <a:lstStyle/>
          <a:p>
            <a:r>
              <a:rPr kumimoji="1" lang="ja-JP" altLang="en-US" dirty="0"/>
              <a:t>身の回りにあるアナログとデジタルの両方式が使われている機器を探し、どのような違いがあるかイラストも交えて書きましょう。</a:t>
            </a:r>
          </a:p>
        </p:txBody>
      </p:sp>
      <p:graphicFrame>
        <p:nvGraphicFramePr>
          <p:cNvPr id="7" name="表 6">
            <a:extLst>
              <a:ext uri="{FF2B5EF4-FFF2-40B4-BE49-F238E27FC236}">
                <a16:creationId xmlns:a16="http://schemas.microsoft.com/office/drawing/2014/main" id="{0C79BA87-4F5A-FB37-2F5A-BB1DF35A252D}"/>
              </a:ext>
            </a:extLst>
          </p:cNvPr>
          <p:cNvGraphicFramePr>
            <a:graphicFrameLocks noGrp="1"/>
          </p:cNvGraphicFramePr>
          <p:nvPr>
            <p:extLst>
              <p:ext uri="{D42A27DB-BD31-4B8C-83A1-F6EECF244321}">
                <p14:modId xmlns:p14="http://schemas.microsoft.com/office/powerpoint/2010/main" val="3998717622"/>
              </p:ext>
            </p:extLst>
          </p:nvPr>
        </p:nvGraphicFramePr>
        <p:xfrm>
          <a:off x="846992" y="3259256"/>
          <a:ext cx="7668357" cy="3291840"/>
        </p:xfrm>
        <a:graphic>
          <a:graphicData uri="http://schemas.openxmlformats.org/drawingml/2006/table">
            <a:tbl>
              <a:tblPr firstRow="1" bandRow="1">
                <a:tableStyleId>{5940675A-B579-460E-94D1-54222C63F5DA}</a:tableStyleId>
              </a:tblPr>
              <a:tblGrid>
                <a:gridCol w="1673470">
                  <a:extLst>
                    <a:ext uri="{9D8B030D-6E8A-4147-A177-3AD203B41FA5}">
                      <a16:colId xmlns:a16="http://schemas.microsoft.com/office/drawing/2014/main" val="917977072"/>
                    </a:ext>
                  </a:extLst>
                </a:gridCol>
                <a:gridCol w="2954215">
                  <a:extLst>
                    <a:ext uri="{9D8B030D-6E8A-4147-A177-3AD203B41FA5}">
                      <a16:colId xmlns:a16="http://schemas.microsoft.com/office/drawing/2014/main" val="3751009029"/>
                    </a:ext>
                  </a:extLst>
                </a:gridCol>
                <a:gridCol w="3040672">
                  <a:extLst>
                    <a:ext uri="{9D8B030D-6E8A-4147-A177-3AD203B41FA5}">
                      <a16:colId xmlns:a16="http://schemas.microsoft.com/office/drawing/2014/main" val="1924877713"/>
                    </a:ext>
                  </a:extLst>
                </a:gridCol>
              </a:tblGrid>
              <a:tr h="370840">
                <a:tc>
                  <a:txBody>
                    <a:bodyPr/>
                    <a:lstStyle/>
                    <a:p>
                      <a:pPr algn="ctr"/>
                      <a:endParaRPr kumimoji="1" lang="ja-JP" altLang="en-US" dirty="0"/>
                    </a:p>
                  </a:txBody>
                  <a:tcPr/>
                </a:tc>
                <a:tc>
                  <a:txBody>
                    <a:bodyPr/>
                    <a:lstStyle/>
                    <a:p>
                      <a:pPr algn="ctr"/>
                      <a:r>
                        <a:rPr kumimoji="1" lang="ja-JP" altLang="en-US" sz="2400" dirty="0"/>
                        <a:t>アナログ</a:t>
                      </a:r>
                    </a:p>
                  </a:txBody>
                  <a:tcPr/>
                </a:tc>
                <a:tc>
                  <a:txBody>
                    <a:bodyPr/>
                    <a:lstStyle/>
                    <a:p>
                      <a:pPr algn="ctr"/>
                      <a:r>
                        <a:rPr kumimoji="1" lang="ja-JP" altLang="en-US" sz="2400" dirty="0"/>
                        <a:t>デジタル</a:t>
                      </a:r>
                    </a:p>
                  </a:txBody>
                  <a:tcPr/>
                </a:tc>
                <a:extLst>
                  <a:ext uri="{0D108BD9-81ED-4DB2-BD59-A6C34878D82A}">
                    <a16:rowId xmlns:a16="http://schemas.microsoft.com/office/drawing/2014/main" val="1231693289"/>
                  </a:ext>
                </a:extLst>
              </a:tr>
              <a:tr h="370840">
                <a:tc>
                  <a:txBody>
                    <a:bodyPr/>
                    <a:lstStyle/>
                    <a:p>
                      <a:r>
                        <a:rPr kumimoji="1" lang="ja-JP" altLang="en-US" sz="2400" dirty="0"/>
                        <a:t>（例）</a:t>
                      </a:r>
                      <a:endParaRPr kumimoji="1" lang="en-US" altLang="ja-JP" sz="2400" dirty="0"/>
                    </a:p>
                    <a:p>
                      <a:r>
                        <a:rPr kumimoji="1" lang="ja-JP" altLang="en-US" sz="2400" dirty="0"/>
                        <a:t>　時計</a:t>
                      </a:r>
                    </a:p>
                  </a:txBody>
                  <a:tcPr/>
                </a:tc>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584662725"/>
                  </a:ext>
                </a:extLst>
              </a:tr>
            </a:tbl>
          </a:graphicData>
        </a:graphic>
      </p:graphicFrame>
      <p:pic>
        <p:nvPicPr>
          <p:cNvPr id="8" name="コンテンツ プレースホルダ 10" descr="アナログ時計.jpg">
            <a:extLst>
              <a:ext uri="{FF2B5EF4-FFF2-40B4-BE49-F238E27FC236}">
                <a16:creationId xmlns:a16="http://schemas.microsoft.com/office/drawing/2014/main" id="{6A7DCDDD-747D-301F-F9BD-A97CF1BA49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2610192" y="3963449"/>
            <a:ext cx="2779982" cy="2085659"/>
          </a:xfrm>
          <a:prstGeom prst="rect">
            <a:avLst/>
          </a:prstGeom>
        </p:spPr>
      </p:pic>
      <p:pic>
        <p:nvPicPr>
          <p:cNvPr id="5" name="コンテンツ プレースホルダ 11" descr="ディジタル時計.jpg">
            <a:extLst>
              <a:ext uri="{FF2B5EF4-FFF2-40B4-BE49-F238E27FC236}">
                <a16:creationId xmlns:a16="http://schemas.microsoft.com/office/drawing/2014/main" id="{FCE3BEDB-36AB-2939-0ABD-9DA0106BFD7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5562323" y="3979577"/>
            <a:ext cx="2780877" cy="2085658"/>
          </a:xfrm>
          <a:prstGeom prst="rect">
            <a:avLst/>
          </a:prstGeom>
        </p:spPr>
      </p:pic>
    </p:spTree>
    <p:extLst>
      <p:ext uri="{BB962C8B-B14F-4D97-AF65-F5344CB8AC3E}">
        <p14:creationId xmlns:p14="http://schemas.microsoft.com/office/powerpoint/2010/main" val="3025307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06FA7D-0BB9-7119-044C-5BE6C8F69919}"/>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確認課題</a:t>
            </a:r>
            <a:r>
              <a:rPr kumimoji="1" lang="en-US" altLang="ja-JP" dirty="0">
                <a:solidFill>
                  <a:srgbClr val="FF0000"/>
                </a:solidFill>
              </a:rPr>
              <a:t>】</a:t>
            </a:r>
            <a:r>
              <a:rPr kumimoji="1" lang="ja-JP" altLang="en-US" dirty="0">
                <a:solidFill>
                  <a:srgbClr val="FF0000"/>
                </a:solidFill>
              </a:rPr>
              <a:t>①</a:t>
            </a:r>
          </a:p>
        </p:txBody>
      </p:sp>
      <p:sp>
        <p:nvSpPr>
          <p:cNvPr id="3" name="コンテンツ プレースホルダー 2">
            <a:extLst>
              <a:ext uri="{FF2B5EF4-FFF2-40B4-BE49-F238E27FC236}">
                <a16:creationId xmlns:a16="http://schemas.microsoft.com/office/drawing/2014/main" id="{207221A7-1CFC-2A54-18DA-7FCE0CB04860}"/>
              </a:ext>
            </a:extLst>
          </p:cNvPr>
          <p:cNvSpPr>
            <a:spLocks noGrp="1"/>
          </p:cNvSpPr>
          <p:nvPr>
            <p:ph idx="1"/>
          </p:nvPr>
        </p:nvSpPr>
        <p:spPr>
          <a:xfrm>
            <a:off x="628650" y="1825625"/>
            <a:ext cx="7886700" cy="1058252"/>
          </a:xfrm>
        </p:spPr>
        <p:txBody>
          <a:bodyPr/>
          <a:lstStyle/>
          <a:p>
            <a:r>
              <a:rPr kumimoji="1" lang="ja-JP" altLang="en-US" dirty="0"/>
              <a:t>アナログデータとデジタルデータの特徴を調べよう</a:t>
            </a:r>
            <a:endParaRPr kumimoji="1" lang="en-US" altLang="ja-JP" dirty="0"/>
          </a:p>
          <a:p>
            <a:pPr marL="0" indent="0">
              <a:buNone/>
            </a:pPr>
            <a:r>
              <a:rPr lang="ja-JP" altLang="en-US" dirty="0"/>
              <a:t>　（例）紙の文書（アナログ）と文書データ（デジタル）</a:t>
            </a:r>
            <a:endParaRPr lang="en-US" altLang="ja-JP" dirty="0"/>
          </a:p>
          <a:p>
            <a:pPr marL="0" indent="0">
              <a:buNone/>
            </a:pPr>
            <a:endParaRPr kumimoji="1" lang="ja-JP" altLang="en-US" dirty="0"/>
          </a:p>
        </p:txBody>
      </p:sp>
      <p:graphicFrame>
        <p:nvGraphicFramePr>
          <p:cNvPr id="4" name="表 3">
            <a:extLst>
              <a:ext uri="{FF2B5EF4-FFF2-40B4-BE49-F238E27FC236}">
                <a16:creationId xmlns:a16="http://schemas.microsoft.com/office/drawing/2014/main" id="{CCA6FFA9-3D47-5B7C-577C-9B1500AD0AD3}"/>
              </a:ext>
            </a:extLst>
          </p:cNvPr>
          <p:cNvGraphicFramePr>
            <a:graphicFrameLocks noGrp="1"/>
          </p:cNvGraphicFramePr>
          <p:nvPr>
            <p:extLst>
              <p:ext uri="{D42A27DB-BD31-4B8C-83A1-F6EECF244321}">
                <p14:modId xmlns:p14="http://schemas.microsoft.com/office/powerpoint/2010/main" val="3425990352"/>
              </p:ext>
            </p:extLst>
          </p:nvPr>
        </p:nvGraphicFramePr>
        <p:xfrm>
          <a:off x="628649" y="3232444"/>
          <a:ext cx="7765074" cy="1828800"/>
        </p:xfrm>
        <a:graphic>
          <a:graphicData uri="http://schemas.openxmlformats.org/drawingml/2006/table">
            <a:tbl>
              <a:tblPr firstRow="1" bandRow="1">
                <a:tableStyleId>{5940675A-B579-460E-94D1-54222C63F5DA}</a:tableStyleId>
              </a:tblPr>
              <a:tblGrid>
                <a:gridCol w="1106366">
                  <a:extLst>
                    <a:ext uri="{9D8B030D-6E8A-4147-A177-3AD203B41FA5}">
                      <a16:colId xmlns:a16="http://schemas.microsoft.com/office/drawing/2014/main" val="3018413367"/>
                    </a:ext>
                  </a:extLst>
                </a:gridCol>
                <a:gridCol w="3176954">
                  <a:extLst>
                    <a:ext uri="{9D8B030D-6E8A-4147-A177-3AD203B41FA5}">
                      <a16:colId xmlns:a16="http://schemas.microsoft.com/office/drawing/2014/main" val="1613512872"/>
                    </a:ext>
                  </a:extLst>
                </a:gridCol>
                <a:gridCol w="3481754">
                  <a:extLst>
                    <a:ext uri="{9D8B030D-6E8A-4147-A177-3AD203B41FA5}">
                      <a16:colId xmlns:a16="http://schemas.microsoft.com/office/drawing/2014/main" val="1986599819"/>
                    </a:ext>
                  </a:extLst>
                </a:gridCol>
              </a:tblGrid>
              <a:tr h="370840">
                <a:tc>
                  <a:txBody>
                    <a:bodyPr/>
                    <a:lstStyle/>
                    <a:p>
                      <a:endParaRPr kumimoji="1" lang="ja-JP" altLang="en-US" sz="2400" dirty="0"/>
                    </a:p>
                  </a:txBody>
                  <a:tcPr/>
                </a:tc>
                <a:tc>
                  <a:txBody>
                    <a:bodyPr/>
                    <a:lstStyle/>
                    <a:p>
                      <a:r>
                        <a:rPr kumimoji="1" lang="ja-JP" altLang="en-US" sz="2400" dirty="0"/>
                        <a:t>デジタルデータ</a:t>
                      </a:r>
                    </a:p>
                  </a:txBody>
                  <a:tcPr/>
                </a:tc>
                <a:tc>
                  <a:txBody>
                    <a:bodyPr/>
                    <a:lstStyle/>
                    <a:p>
                      <a:r>
                        <a:rPr kumimoji="1" lang="ja-JP" altLang="en-US" sz="2400" dirty="0"/>
                        <a:t>アナログデータ</a:t>
                      </a:r>
                    </a:p>
                  </a:txBody>
                  <a:tcPr/>
                </a:tc>
                <a:extLst>
                  <a:ext uri="{0D108BD9-81ED-4DB2-BD59-A6C34878D82A}">
                    <a16:rowId xmlns:a16="http://schemas.microsoft.com/office/drawing/2014/main" val="2806667717"/>
                  </a:ext>
                </a:extLst>
              </a:tr>
              <a:tr h="370840">
                <a:tc>
                  <a:txBody>
                    <a:bodyPr/>
                    <a:lstStyle/>
                    <a:p>
                      <a:r>
                        <a:rPr kumimoji="1" lang="ja-JP" altLang="en-US" sz="2400" dirty="0"/>
                        <a:t>記録</a:t>
                      </a:r>
                    </a:p>
                  </a:txBody>
                  <a:tcPr/>
                </a:tc>
                <a:tc>
                  <a:txBody>
                    <a:bodyPr/>
                    <a:lstStyle/>
                    <a:p>
                      <a:endParaRPr kumimoji="1" lang="ja-JP" altLang="en-US" sz="2400" dirty="0"/>
                    </a:p>
                  </a:txBody>
                  <a:tcPr/>
                </a:tc>
                <a:tc>
                  <a:txBody>
                    <a:bodyPr/>
                    <a:lstStyle/>
                    <a:p>
                      <a:endParaRPr kumimoji="1" lang="ja-JP" altLang="en-US" sz="2400"/>
                    </a:p>
                  </a:txBody>
                  <a:tcPr/>
                </a:tc>
                <a:extLst>
                  <a:ext uri="{0D108BD9-81ED-4DB2-BD59-A6C34878D82A}">
                    <a16:rowId xmlns:a16="http://schemas.microsoft.com/office/drawing/2014/main" val="1126035838"/>
                  </a:ext>
                </a:extLst>
              </a:tr>
              <a:tr h="370840">
                <a:tc>
                  <a:txBody>
                    <a:bodyPr/>
                    <a:lstStyle/>
                    <a:p>
                      <a:r>
                        <a:rPr kumimoji="1" lang="ja-JP" altLang="en-US" sz="2400" dirty="0"/>
                        <a:t>加工</a:t>
                      </a:r>
                    </a:p>
                  </a:txBody>
                  <a:tcPr/>
                </a:tc>
                <a:tc>
                  <a:txBody>
                    <a:bodyPr/>
                    <a:lstStyle/>
                    <a:p>
                      <a:endParaRPr kumimoji="1" lang="ja-JP" altLang="en-US" sz="2400" dirty="0"/>
                    </a:p>
                  </a:txBody>
                  <a:tcPr/>
                </a:tc>
                <a:tc>
                  <a:txBody>
                    <a:bodyPr/>
                    <a:lstStyle/>
                    <a:p>
                      <a:endParaRPr kumimoji="1" lang="ja-JP" altLang="en-US" sz="2400" dirty="0"/>
                    </a:p>
                  </a:txBody>
                  <a:tcPr/>
                </a:tc>
                <a:extLst>
                  <a:ext uri="{0D108BD9-81ED-4DB2-BD59-A6C34878D82A}">
                    <a16:rowId xmlns:a16="http://schemas.microsoft.com/office/drawing/2014/main" val="4253022536"/>
                  </a:ext>
                </a:extLst>
              </a:tr>
              <a:tr h="370840">
                <a:tc>
                  <a:txBody>
                    <a:bodyPr/>
                    <a:lstStyle/>
                    <a:p>
                      <a:r>
                        <a:rPr kumimoji="1" lang="ja-JP" altLang="en-US" sz="2400" dirty="0"/>
                        <a:t>劣化</a:t>
                      </a:r>
                    </a:p>
                  </a:txBody>
                  <a:tcPr/>
                </a:tc>
                <a:tc>
                  <a:txBody>
                    <a:bodyPr/>
                    <a:lstStyle/>
                    <a:p>
                      <a:endParaRPr kumimoji="1" lang="ja-JP" altLang="en-US" sz="2400"/>
                    </a:p>
                  </a:txBody>
                  <a:tcPr/>
                </a:tc>
                <a:tc>
                  <a:txBody>
                    <a:bodyPr/>
                    <a:lstStyle/>
                    <a:p>
                      <a:endParaRPr kumimoji="1" lang="ja-JP" altLang="en-US" sz="2400" dirty="0"/>
                    </a:p>
                  </a:txBody>
                  <a:tcPr/>
                </a:tc>
                <a:extLst>
                  <a:ext uri="{0D108BD9-81ED-4DB2-BD59-A6C34878D82A}">
                    <a16:rowId xmlns:a16="http://schemas.microsoft.com/office/drawing/2014/main" val="3393968454"/>
                  </a:ext>
                </a:extLst>
              </a:tr>
            </a:tbl>
          </a:graphicData>
        </a:graphic>
      </p:graphicFrame>
      <p:sp>
        <p:nvSpPr>
          <p:cNvPr id="5" name="テキスト ボックス 4">
            <a:extLst>
              <a:ext uri="{FF2B5EF4-FFF2-40B4-BE49-F238E27FC236}">
                <a16:creationId xmlns:a16="http://schemas.microsoft.com/office/drawing/2014/main" id="{0511BC99-2338-7002-4BDF-072A7B08118B}"/>
              </a:ext>
            </a:extLst>
          </p:cNvPr>
          <p:cNvSpPr txBox="1"/>
          <p:nvPr/>
        </p:nvSpPr>
        <p:spPr>
          <a:xfrm>
            <a:off x="628649" y="5402670"/>
            <a:ext cx="7765074" cy="1200329"/>
          </a:xfrm>
          <a:prstGeom prst="rect">
            <a:avLst/>
          </a:prstGeom>
          <a:noFill/>
          <a:ln>
            <a:solidFill>
              <a:schemeClr val="accent1"/>
            </a:solidFill>
          </a:ln>
        </p:spPr>
        <p:txBody>
          <a:bodyPr wrap="square" rtlCol="0">
            <a:spAutoFit/>
          </a:bodyPr>
          <a:lstStyle/>
          <a:p>
            <a:r>
              <a:rPr kumimoji="1" lang="ja-JP" altLang="en-US" b="1" dirty="0">
                <a:solidFill>
                  <a:schemeClr val="accent5"/>
                </a:solidFill>
              </a:rPr>
              <a:t>デジタルデータの利点</a:t>
            </a:r>
            <a:endParaRPr kumimoji="1" lang="en-US" altLang="ja-JP" b="1" dirty="0">
              <a:solidFill>
                <a:schemeClr val="accent5"/>
              </a:solidFill>
            </a:endParaRPr>
          </a:p>
          <a:p>
            <a:r>
              <a:rPr lang="ja-JP" altLang="en-US" dirty="0"/>
              <a:t>・情報の記録や通信のしやすさ　→数値で記録するので様々なメディアに記録</a:t>
            </a:r>
            <a:endParaRPr lang="en-US" altLang="ja-JP" dirty="0"/>
          </a:p>
          <a:p>
            <a:r>
              <a:rPr lang="ja-JP" altLang="en-US" dirty="0"/>
              <a:t>・情報の加工・統合のしやすさ　→編集ソフトを使えばつなげる・加工が簡単</a:t>
            </a:r>
          </a:p>
          <a:p>
            <a:r>
              <a:rPr lang="ja-JP" altLang="en-US" dirty="0"/>
              <a:t>・ノイズに強く情報が失われにくい　→複製しても劣化せず修復しやすい</a:t>
            </a:r>
            <a:endParaRPr lang="en-US" altLang="ja-JP" dirty="0"/>
          </a:p>
        </p:txBody>
      </p:sp>
      <p:sp>
        <p:nvSpPr>
          <p:cNvPr id="6" name="吹き出し: 角を丸めた四角形 5">
            <a:extLst>
              <a:ext uri="{FF2B5EF4-FFF2-40B4-BE49-F238E27FC236}">
                <a16:creationId xmlns:a16="http://schemas.microsoft.com/office/drawing/2014/main" id="{809D7054-0D5F-7FBC-07EA-951D1B428DB5}"/>
              </a:ext>
            </a:extLst>
          </p:cNvPr>
          <p:cNvSpPr/>
          <p:nvPr/>
        </p:nvSpPr>
        <p:spPr>
          <a:xfrm>
            <a:off x="6920752" y="802263"/>
            <a:ext cx="1594598" cy="706093"/>
          </a:xfrm>
          <a:prstGeom prst="wedgeRoundRectCallout">
            <a:avLst>
              <a:gd name="adj1" fmla="val -86596"/>
              <a:gd name="adj2" fmla="val 100589"/>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教科書</a:t>
            </a:r>
            <a:r>
              <a:rPr kumimoji="1" lang="en-US" altLang="ja-JP" dirty="0"/>
              <a:t>P76</a:t>
            </a:r>
            <a:r>
              <a:rPr lang="ja-JP" altLang="en-US" dirty="0"/>
              <a:t>を</a:t>
            </a:r>
            <a:endParaRPr lang="en-US" altLang="ja-JP" dirty="0"/>
          </a:p>
          <a:p>
            <a:pPr algn="ctr"/>
            <a:r>
              <a:rPr lang="ja-JP" altLang="en-US" dirty="0"/>
              <a:t>参考に</a:t>
            </a:r>
            <a:endParaRPr kumimoji="1" lang="ja-JP" altLang="en-US" dirty="0"/>
          </a:p>
        </p:txBody>
      </p:sp>
    </p:spTree>
    <p:extLst>
      <p:ext uri="{BB962C8B-B14F-4D97-AF65-F5344CB8AC3E}">
        <p14:creationId xmlns:p14="http://schemas.microsoft.com/office/powerpoint/2010/main" val="650140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a:extLst>
              <a:ext uri="{FF2B5EF4-FFF2-40B4-BE49-F238E27FC236}">
                <a16:creationId xmlns:a16="http://schemas.microsoft.com/office/drawing/2014/main" id="{51BC6DC7-9050-C307-521C-B923FB8224FA}"/>
              </a:ext>
            </a:extLst>
          </p:cNvPr>
          <p:cNvSpPr>
            <a:spLocks noGrp="1"/>
          </p:cNvSpPr>
          <p:nvPr>
            <p:ph type="title"/>
          </p:nvPr>
        </p:nvSpPr>
        <p:spPr/>
        <p:txBody>
          <a:bodyPr/>
          <a:lstStyle/>
          <a:p>
            <a:pPr eaLnBrk="1" hangingPunct="1"/>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②</a:t>
            </a:r>
            <a:br>
              <a:rPr lang="en-US" altLang="ja-JP" dirty="0">
                <a:solidFill>
                  <a:srgbClr val="FF0000"/>
                </a:solidFill>
              </a:rPr>
            </a:br>
            <a:r>
              <a:rPr lang="ja-JP" altLang="en-US" dirty="0">
                <a:solidFill>
                  <a:srgbClr val="FF0000"/>
                </a:solidFill>
              </a:rPr>
              <a:t>　コンピュータとデジタル</a:t>
            </a:r>
          </a:p>
        </p:txBody>
      </p:sp>
      <p:sp>
        <p:nvSpPr>
          <p:cNvPr id="13315" name="コンテンツ プレースホルダ 2">
            <a:extLst>
              <a:ext uri="{FF2B5EF4-FFF2-40B4-BE49-F238E27FC236}">
                <a16:creationId xmlns:a16="http://schemas.microsoft.com/office/drawing/2014/main" id="{DF84B9D5-F954-8E56-3759-D19681E1ADAD}"/>
              </a:ext>
            </a:extLst>
          </p:cNvPr>
          <p:cNvSpPr>
            <a:spLocks noGrp="1"/>
          </p:cNvSpPr>
          <p:nvPr>
            <p:ph idx="1"/>
          </p:nvPr>
        </p:nvSpPr>
        <p:spPr>
          <a:xfrm>
            <a:off x="457200" y="2093266"/>
            <a:ext cx="8229600" cy="2260600"/>
          </a:xfrm>
        </p:spPr>
        <p:txBody>
          <a:bodyPr>
            <a:normAutofit/>
          </a:bodyPr>
          <a:lstStyle/>
          <a:p>
            <a:pPr marL="0" indent="0" eaLnBrk="1" hangingPunct="1">
              <a:buNone/>
            </a:pPr>
            <a:r>
              <a:rPr lang="ja-JP" altLang="en-US" sz="3200" dirty="0">
                <a:solidFill>
                  <a:srgbClr val="FF0000"/>
                </a:solidFill>
              </a:rPr>
              <a:t>コンピュータの内部では・・</a:t>
            </a:r>
            <a:endParaRPr lang="en-US" altLang="ja-JP" sz="3200" dirty="0"/>
          </a:p>
          <a:p>
            <a:pPr eaLnBrk="1" hangingPunct="1"/>
            <a:r>
              <a:rPr lang="ja-JP" altLang="en-US" dirty="0"/>
              <a:t>コンピュータは情報を（</a:t>
            </a:r>
            <a:r>
              <a:rPr lang="ja-JP" altLang="en-US" dirty="0">
                <a:solidFill>
                  <a:srgbClr val="FF0000"/>
                </a:solidFill>
              </a:rPr>
              <a:t>デジタル</a:t>
            </a:r>
            <a:r>
              <a:rPr lang="ja-JP" altLang="en-US" dirty="0"/>
              <a:t>）＝数値で扱っている</a:t>
            </a:r>
            <a:endParaRPr lang="en-US" altLang="ja-JP" dirty="0"/>
          </a:p>
          <a:p>
            <a:pPr marL="0" indent="0" eaLnBrk="1" hangingPunct="1">
              <a:buNone/>
            </a:pPr>
            <a:r>
              <a:rPr lang="ja-JP" altLang="en-US" dirty="0"/>
              <a:t>　→写真・動画・文字もすべて０と１の数字（</a:t>
            </a:r>
            <a:r>
              <a:rPr lang="ja-JP" altLang="en-US" dirty="0">
                <a:solidFill>
                  <a:srgbClr val="FF0000"/>
                </a:solidFill>
              </a:rPr>
              <a:t>２進法</a:t>
            </a:r>
            <a:r>
              <a:rPr lang="ja-JP" altLang="en-US" dirty="0"/>
              <a:t>）に</a:t>
            </a:r>
            <a:endParaRPr lang="en-US" altLang="ja-JP" dirty="0"/>
          </a:p>
          <a:p>
            <a:pPr marL="0" indent="0" eaLnBrk="1" hangingPunct="1">
              <a:buNone/>
            </a:pPr>
            <a:r>
              <a:rPr lang="ja-JP" altLang="en-US" dirty="0"/>
              <a:t>　　置き換え、処理している。</a:t>
            </a:r>
          </a:p>
        </p:txBody>
      </p:sp>
      <p:pic>
        <p:nvPicPr>
          <p:cNvPr id="13316" name="Picture 2" descr="C:\Program Files (x86)\Microsoft Office\MEDIA\CAGCAT10\j0285750.wmf">
            <a:extLst>
              <a:ext uri="{FF2B5EF4-FFF2-40B4-BE49-F238E27FC236}">
                <a16:creationId xmlns:a16="http://schemas.microsoft.com/office/drawing/2014/main" id="{83FEBB35-3576-7E9D-6249-2457379CEB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888" y="4508500"/>
            <a:ext cx="1824037" cy="112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7" name="Group 4">
            <a:extLst>
              <a:ext uri="{FF2B5EF4-FFF2-40B4-BE49-F238E27FC236}">
                <a16:creationId xmlns:a16="http://schemas.microsoft.com/office/drawing/2014/main" id="{5A5A0FC4-1AD3-0517-D142-28A49218D802}"/>
              </a:ext>
            </a:extLst>
          </p:cNvPr>
          <p:cNvGrpSpPr>
            <a:grpSpLocks/>
          </p:cNvGrpSpPr>
          <p:nvPr/>
        </p:nvGrpSpPr>
        <p:grpSpPr bwMode="auto">
          <a:xfrm>
            <a:off x="1258888" y="4292600"/>
            <a:ext cx="1441450" cy="1243013"/>
            <a:chOff x="2304" y="1584"/>
            <a:chExt cx="1740" cy="1554"/>
          </a:xfrm>
        </p:grpSpPr>
        <p:sp>
          <p:nvSpPr>
            <p:cNvPr id="13320" name="Film">
              <a:extLst>
                <a:ext uri="{FF2B5EF4-FFF2-40B4-BE49-F238E27FC236}">
                  <a16:creationId xmlns:a16="http://schemas.microsoft.com/office/drawing/2014/main" id="{05D20C63-54F3-6C70-D0DC-03B767CE1541}"/>
                </a:ext>
              </a:extLst>
            </p:cNvPr>
            <p:cNvSpPr>
              <a:spLocks noEditPoints="1" noChangeArrowheads="1"/>
            </p:cNvSpPr>
            <p:nvPr/>
          </p:nvSpPr>
          <p:spPr bwMode="auto">
            <a:xfrm>
              <a:off x="2304" y="1980"/>
              <a:ext cx="726" cy="1158"/>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4969 w 21600"/>
                <a:gd name="T25" fmla="*/ 8133 h 21600"/>
                <a:gd name="T26" fmla="*/ 17078 w 21600"/>
                <a:gd name="T27" fmla="*/ 134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21600" y="0"/>
                  </a:moveTo>
                  <a:lnTo>
                    <a:pt x="21600" y="21600"/>
                  </a:lnTo>
                  <a:lnTo>
                    <a:pt x="0" y="21600"/>
                  </a:lnTo>
                  <a:lnTo>
                    <a:pt x="0" y="0"/>
                  </a:lnTo>
                  <a:lnTo>
                    <a:pt x="21600" y="0"/>
                  </a:lnTo>
                  <a:close/>
                </a:path>
                <a:path w="21600" h="21600" extrusionOk="0">
                  <a:moveTo>
                    <a:pt x="3014" y="21600"/>
                  </a:moveTo>
                  <a:lnTo>
                    <a:pt x="3014" y="0"/>
                  </a:lnTo>
                  <a:lnTo>
                    <a:pt x="0" y="0"/>
                  </a:lnTo>
                  <a:lnTo>
                    <a:pt x="0" y="21600"/>
                  </a:lnTo>
                  <a:lnTo>
                    <a:pt x="3014" y="21600"/>
                  </a:lnTo>
                  <a:close/>
                </a:path>
                <a:path w="21600" h="21600" extrusionOk="0">
                  <a:moveTo>
                    <a:pt x="21600" y="21600"/>
                  </a:moveTo>
                  <a:lnTo>
                    <a:pt x="21600" y="0"/>
                  </a:lnTo>
                  <a:lnTo>
                    <a:pt x="18586" y="0"/>
                  </a:lnTo>
                  <a:lnTo>
                    <a:pt x="18586" y="21600"/>
                  </a:lnTo>
                  <a:lnTo>
                    <a:pt x="21600" y="21600"/>
                  </a:lnTo>
                  <a:close/>
                </a:path>
                <a:path w="21600" h="21600" extrusionOk="0">
                  <a:moveTo>
                    <a:pt x="6028" y="6574"/>
                  </a:moveTo>
                  <a:lnTo>
                    <a:pt x="15572" y="6574"/>
                  </a:lnTo>
                  <a:lnTo>
                    <a:pt x="16074" y="6574"/>
                  </a:lnTo>
                  <a:lnTo>
                    <a:pt x="16326" y="6457"/>
                  </a:lnTo>
                  <a:lnTo>
                    <a:pt x="16577" y="6339"/>
                  </a:lnTo>
                  <a:lnTo>
                    <a:pt x="16828" y="6222"/>
                  </a:lnTo>
                  <a:lnTo>
                    <a:pt x="17079" y="6222"/>
                  </a:lnTo>
                  <a:lnTo>
                    <a:pt x="17330" y="5987"/>
                  </a:lnTo>
                  <a:lnTo>
                    <a:pt x="17330" y="5870"/>
                  </a:lnTo>
                  <a:lnTo>
                    <a:pt x="17581" y="5635"/>
                  </a:lnTo>
                  <a:lnTo>
                    <a:pt x="17581" y="1526"/>
                  </a:lnTo>
                  <a:lnTo>
                    <a:pt x="17330" y="1291"/>
                  </a:lnTo>
                  <a:lnTo>
                    <a:pt x="17330" y="1174"/>
                  </a:lnTo>
                  <a:lnTo>
                    <a:pt x="17079" y="1057"/>
                  </a:lnTo>
                  <a:lnTo>
                    <a:pt x="16828" y="939"/>
                  </a:lnTo>
                  <a:lnTo>
                    <a:pt x="16577" y="822"/>
                  </a:lnTo>
                  <a:lnTo>
                    <a:pt x="16326" y="704"/>
                  </a:lnTo>
                  <a:lnTo>
                    <a:pt x="16074" y="704"/>
                  </a:lnTo>
                  <a:lnTo>
                    <a:pt x="15572" y="587"/>
                  </a:lnTo>
                  <a:lnTo>
                    <a:pt x="6028" y="587"/>
                  </a:lnTo>
                  <a:lnTo>
                    <a:pt x="5526" y="704"/>
                  </a:lnTo>
                  <a:lnTo>
                    <a:pt x="5274" y="704"/>
                  </a:lnTo>
                  <a:lnTo>
                    <a:pt x="5023" y="822"/>
                  </a:lnTo>
                  <a:lnTo>
                    <a:pt x="4772" y="939"/>
                  </a:lnTo>
                  <a:lnTo>
                    <a:pt x="4521" y="1057"/>
                  </a:lnTo>
                  <a:lnTo>
                    <a:pt x="4270" y="1174"/>
                  </a:lnTo>
                  <a:lnTo>
                    <a:pt x="4270" y="1291"/>
                  </a:lnTo>
                  <a:lnTo>
                    <a:pt x="4019" y="1526"/>
                  </a:lnTo>
                  <a:lnTo>
                    <a:pt x="4019" y="5635"/>
                  </a:lnTo>
                  <a:lnTo>
                    <a:pt x="4270" y="5870"/>
                  </a:lnTo>
                  <a:lnTo>
                    <a:pt x="4270" y="5987"/>
                  </a:lnTo>
                  <a:lnTo>
                    <a:pt x="4521" y="6222"/>
                  </a:lnTo>
                  <a:lnTo>
                    <a:pt x="4772" y="6222"/>
                  </a:lnTo>
                  <a:lnTo>
                    <a:pt x="5023" y="6339"/>
                  </a:lnTo>
                  <a:lnTo>
                    <a:pt x="5274" y="6457"/>
                  </a:lnTo>
                  <a:lnTo>
                    <a:pt x="5526" y="6574"/>
                  </a:lnTo>
                  <a:lnTo>
                    <a:pt x="6028" y="6574"/>
                  </a:lnTo>
                  <a:close/>
                </a:path>
                <a:path w="21600" h="21600" extrusionOk="0">
                  <a:moveTo>
                    <a:pt x="6028" y="13617"/>
                  </a:moveTo>
                  <a:lnTo>
                    <a:pt x="15572" y="13617"/>
                  </a:lnTo>
                  <a:lnTo>
                    <a:pt x="16074" y="13617"/>
                  </a:lnTo>
                  <a:lnTo>
                    <a:pt x="16326" y="13617"/>
                  </a:lnTo>
                  <a:lnTo>
                    <a:pt x="16577" y="13500"/>
                  </a:lnTo>
                  <a:lnTo>
                    <a:pt x="16828" y="13383"/>
                  </a:lnTo>
                  <a:lnTo>
                    <a:pt x="17079" y="13265"/>
                  </a:lnTo>
                  <a:lnTo>
                    <a:pt x="17330" y="13148"/>
                  </a:lnTo>
                  <a:lnTo>
                    <a:pt x="17330" y="12913"/>
                  </a:lnTo>
                  <a:lnTo>
                    <a:pt x="17581" y="12796"/>
                  </a:lnTo>
                  <a:lnTo>
                    <a:pt x="17581" y="8687"/>
                  </a:lnTo>
                  <a:lnTo>
                    <a:pt x="17330" y="8452"/>
                  </a:lnTo>
                  <a:lnTo>
                    <a:pt x="17330" y="8335"/>
                  </a:lnTo>
                  <a:lnTo>
                    <a:pt x="17079" y="8217"/>
                  </a:lnTo>
                  <a:lnTo>
                    <a:pt x="16828" y="7983"/>
                  </a:lnTo>
                  <a:lnTo>
                    <a:pt x="16577" y="7983"/>
                  </a:lnTo>
                  <a:lnTo>
                    <a:pt x="16326" y="7865"/>
                  </a:lnTo>
                  <a:lnTo>
                    <a:pt x="16074" y="7865"/>
                  </a:lnTo>
                  <a:lnTo>
                    <a:pt x="15572" y="7748"/>
                  </a:lnTo>
                  <a:lnTo>
                    <a:pt x="6028" y="7748"/>
                  </a:lnTo>
                  <a:lnTo>
                    <a:pt x="5526" y="7865"/>
                  </a:lnTo>
                  <a:lnTo>
                    <a:pt x="5274" y="7865"/>
                  </a:lnTo>
                  <a:lnTo>
                    <a:pt x="5023" y="7983"/>
                  </a:lnTo>
                  <a:lnTo>
                    <a:pt x="4772" y="7983"/>
                  </a:lnTo>
                  <a:lnTo>
                    <a:pt x="4521" y="8217"/>
                  </a:lnTo>
                  <a:lnTo>
                    <a:pt x="4270" y="8335"/>
                  </a:lnTo>
                  <a:lnTo>
                    <a:pt x="4270" y="8452"/>
                  </a:lnTo>
                  <a:lnTo>
                    <a:pt x="4019" y="8687"/>
                  </a:lnTo>
                  <a:lnTo>
                    <a:pt x="4019" y="12796"/>
                  </a:lnTo>
                  <a:lnTo>
                    <a:pt x="4270" y="12913"/>
                  </a:lnTo>
                  <a:lnTo>
                    <a:pt x="4270" y="13148"/>
                  </a:lnTo>
                  <a:lnTo>
                    <a:pt x="4521" y="13265"/>
                  </a:lnTo>
                  <a:lnTo>
                    <a:pt x="4772" y="13383"/>
                  </a:lnTo>
                  <a:lnTo>
                    <a:pt x="5023" y="13500"/>
                  </a:lnTo>
                  <a:lnTo>
                    <a:pt x="5274" y="13617"/>
                  </a:lnTo>
                  <a:lnTo>
                    <a:pt x="5526" y="13617"/>
                  </a:lnTo>
                  <a:lnTo>
                    <a:pt x="6028" y="13617"/>
                  </a:lnTo>
                  <a:close/>
                </a:path>
                <a:path w="21600" h="21600" extrusionOk="0">
                  <a:moveTo>
                    <a:pt x="6028" y="20778"/>
                  </a:moveTo>
                  <a:lnTo>
                    <a:pt x="15572" y="20778"/>
                  </a:lnTo>
                  <a:lnTo>
                    <a:pt x="16074" y="20778"/>
                  </a:lnTo>
                  <a:lnTo>
                    <a:pt x="16326" y="20661"/>
                  </a:lnTo>
                  <a:lnTo>
                    <a:pt x="16577" y="20661"/>
                  </a:lnTo>
                  <a:lnTo>
                    <a:pt x="16828" y="20543"/>
                  </a:lnTo>
                  <a:lnTo>
                    <a:pt x="17079" y="20426"/>
                  </a:lnTo>
                  <a:lnTo>
                    <a:pt x="17330" y="20309"/>
                  </a:lnTo>
                  <a:lnTo>
                    <a:pt x="17330" y="20074"/>
                  </a:lnTo>
                  <a:lnTo>
                    <a:pt x="17581" y="19957"/>
                  </a:lnTo>
                  <a:lnTo>
                    <a:pt x="17581" y="15730"/>
                  </a:lnTo>
                  <a:lnTo>
                    <a:pt x="17330" y="15613"/>
                  </a:lnTo>
                  <a:lnTo>
                    <a:pt x="17330" y="15378"/>
                  </a:lnTo>
                  <a:lnTo>
                    <a:pt x="17079" y="15378"/>
                  </a:lnTo>
                  <a:lnTo>
                    <a:pt x="16828" y="15143"/>
                  </a:lnTo>
                  <a:lnTo>
                    <a:pt x="16577" y="15026"/>
                  </a:lnTo>
                  <a:lnTo>
                    <a:pt x="16326" y="15026"/>
                  </a:lnTo>
                  <a:lnTo>
                    <a:pt x="16074" y="15026"/>
                  </a:lnTo>
                  <a:lnTo>
                    <a:pt x="15572" y="14909"/>
                  </a:lnTo>
                  <a:lnTo>
                    <a:pt x="6028" y="14909"/>
                  </a:lnTo>
                  <a:lnTo>
                    <a:pt x="5526" y="15026"/>
                  </a:lnTo>
                  <a:lnTo>
                    <a:pt x="5274" y="15026"/>
                  </a:lnTo>
                  <a:lnTo>
                    <a:pt x="5023" y="15026"/>
                  </a:lnTo>
                  <a:lnTo>
                    <a:pt x="4772" y="15143"/>
                  </a:lnTo>
                  <a:lnTo>
                    <a:pt x="4521" y="15378"/>
                  </a:lnTo>
                  <a:lnTo>
                    <a:pt x="4270" y="15378"/>
                  </a:lnTo>
                  <a:lnTo>
                    <a:pt x="4270" y="15613"/>
                  </a:lnTo>
                  <a:lnTo>
                    <a:pt x="4019" y="15730"/>
                  </a:lnTo>
                  <a:lnTo>
                    <a:pt x="4019" y="19957"/>
                  </a:lnTo>
                  <a:lnTo>
                    <a:pt x="4270" y="20074"/>
                  </a:lnTo>
                  <a:lnTo>
                    <a:pt x="4270" y="20309"/>
                  </a:lnTo>
                  <a:lnTo>
                    <a:pt x="4521" y="20426"/>
                  </a:lnTo>
                  <a:lnTo>
                    <a:pt x="4772" y="20543"/>
                  </a:lnTo>
                  <a:lnTo>
                    <a:pt x="5023" y="20661"/>
                  </a:lnTo>
                  <a:lnTo>
                    <a:pt x="5274" y="20661"/>
                  </a:lnTo>
                  <a:lnTo>
                    <a:pt x="5526" y="20778"/>
                  </a:lnTo>
                  <a:lnTo>
                    <a:pt x="6028" y="20778"/>
                  </a:lnTo>
                  <a:close/>
                </a:path>
                <a:path w="21600" h="21600" extrusionOk="0">
                  <a:moveTo>
                    <a:pt x="753" y="1291"/>
                  </a:moveTo>
                  <a:lnTo>
                    <a:pt x="2260" y="1291"/>
                  </a:lnTo>
                  <a:lnTo>
                    <a:pt x="2260" y="235"/>
                  </a:lnTo>
                  <a:lnTo>
                    <a:pt x="753" y="235"/>
                  </a:lnTo>
                  <a:lnTo>
                    <a:pt x="753" y="1291"/>
                  </a:lnTo>
                  <a:close/>
                </a:path>
                <a:path w="21600" h="21600" extrusionOk="0">
                  <a:moveTo>
                    <a:pt x="753" y="2700"/>
                  </a:moveTo>
                  <a:lnTo>
                    <a:pt x="2260" y="2700"/>
                  </a:lnTo>
                  <a:lnTo>
                    <a:pt x="2260" y="1643"/>
                  </a:lnTo>
                  <a:lnTo>
                    <a:pt x="753" y="1643"/>
                  </a:lnTo>
                  <a:lnTo>
                    <a:pt x="753" y="2700"/>
                  </a:lnTo>
                  <a:close/>
                </a:path>
                <a:path w="21600" h="21600" extrusionOk="0">
                  <a:moveTo>
                    <a:pt x="753" y="4109"/>
                  </a:moveTo>
                  <a:lnTo>
                    <a:pt x="2260" y="4109"/>
                  </a:lnTo>
                  <a:lnTo>
                    <a:pt x="2260" y="3052"/>
                  </a:lnTo>
                  <a:lnTo>
                    <a:pt x="753" y="3052"/>
                  </a:lnTo>
                  <a:lnTo>
                    <a:pt x="753" y="4109"/>
                  </a:lnTo>
                  <a:close/>
                </a:path>
                <a:path w="21600" h="21600" extrusionOk="0">
                  <a:moveTo>
                    <a:pt x="753" y="5517"/>
                  </a:moveTo>
                  <a:lnTo>
                    <a:pt x="2260" y="5517"/>
                  </a:lnTo>
                  <a:lnTo>
                    <a:pt x="2260" y="4461"/>
                  </a:lnTo>
                  <a:lnTo>
                    <a:pt x="753" y="4461"/>
                  </a:lnTo>
                  <a:lnTo>
                    <a:pt x="753" y="5517"/>
                  </a:lnTo>
                  <a:close/>
                </a:path>
                <a:path w="21600" h="21600" extrusionOk="0">
                  <a:moveTo>
                    <a:pt x="753" y="6926"/>
                  </a:moveTo>
                  <a:lnTo>
                    <a:pt x="2260" y="6926"/>
                  </a:lnTo>
                  <a:lnTo>
                    <a:pt x="2260" y="5870"/>
                  </a:lnTo>
                  <a:lnTo>
                    <a:pt x="753" y="5870"/>
                  </a:lnTo>
                  <a:lnTo>
                    <a:pt x="753" y="6926"/>
                  </a:lnTo>
                  <a:close/>
                </a:path>
                <a:path w="21600" h="21600" extrusionOk="0">
                  <a:moveTo>
                    <a:pt x="753" y="8335"/>
                  </a:moveTo>
                  <a:lnTo>
                    <a:pt x="2260" y="8335"/>
                  </a:lnTo>
                  <a:lnTo>
                    <a:pt x="2260" y="7278"/>
                  </a:lnTo>
                  <a:lnTo>
                    <a:pt x="753" y="7278"/>
                  </a:lnTo>
                  <a:lnTo>
                    <a:pt x="753" y="8335"/>
                  </a:lnTo>
                  <a:close/>
                </a:path>
                <a:path w="21600" h="21600" extrusionOk="0">
                  <a:moveTo>
                    <a:pt x="753" y="9743"/>
                  </a:moveTo>
                  <a:lnTo>
                    <a:pt x="2260" y="9743"/>
                  </a:lnTo>
                  <a:lnTo>
                    <a:pt x="2260" y="8687"/>
                  </a:lnTo>
                  <a:lnTo>
                    <a:pt x="753" y="8687"/>
                  </a:lnTo>
                  <a:lnTo>
                    <a:pt x="753" y="9743"/>
                  </a:lnTo>
                  <a:close/>
                </a:path>
                <a:path w="21600" h="21600" extrusionOk="0">
                  <a:moveTo>
                    <a:pt x="753" y="11152"/>
                  </a:moveTo>
                  <a:lnTo>
                    <a:pt x="2260" y="11152"/>
                  </a:lnTo>
                  <a:lnTo>
                    <a:pt x="2260" y="10096"/>
                  </a:lnTo>
                  <a:lnTo>
                    <a:pt x="753" y="10096"/>
                  </a:lnTo>
                  <a:lnTo>
                    <a:pt x="753" y="11152"/>
                  </a:lnTo>
                  <a:close/>
                </a:path>
                <a:path w="21600" h="21600" extrusionOk="0">
                  <a:moveTo>
                    <a:pt x="753" y="12561"/>
                  </a:moveTo>
                  <a:lnTo>
                    <a:pt x="2260" y="12561"/>
                  </a:lnTo>
                  <a:lnTo>
                    <a:pt x="2260" y="11504"/>
                  </a:lnTo>
                  <a:lnTo>
                    <a:pt x="753" y="11504"/>
                  </a:lnTo>
                  <a:lnTo>
                    <a:pt x="753" y="12561"/>
                  </a:lnTo>
                  <a:close/>
                </a:path>
                <a:path w="21600" h="21600" extrusionOk="0">
                  <a:moveTo>
                    <a:pt x="753" y="13970"/>
                  </a:moveTo>
                  <a:lnTo>
                    <a:pt x="2260" y="13970"/>
                  </a:lnTo>
                  <a:lnTo>
                    <a:pt x="2260" y="12913"/>
                  </a:lnTo>
                  <a:lnTo>
                    <a:pt x="753" y="12913"/>
                  </a:lnTo>
                  <a:lnTo>
                    <a:pt x="753" y="13970"/>
                  </a:lnTo>
                  <a:close/>
                </a:path>
                <a:path w="21600" h="21600" extrusionOk="0">
                  <a:moveTo>
                    <a:pt x="753" y="15378"/>
                  </a:moveTo>
                  <a:lnTo>
                    <a:pt x="2260" y="15378"/>
                  </a:lnTo>
                  <a:lnTo>
                    <a:pt x="2260" y="14322"/>
                  </a:lnTo>
                  <a:lnTo>
                    <a:pt x="753" y="14322"/>
                  </a:lnTo>
                  <a:lnTo>
                    <a:pt x="753" y="15378"/>
                  </a:lnTo>
                  <a:close/>
                </a:path>
                <a:path w="21600" h="21600" extrusionOk="0">
                  <a:moveTo>
                    <a:pt x="753" y="16787"/>
                  </a:moveTo>
                  <a:lnTo>
                    <a:pt x="2260" y="16787"/>
                  </a:lnTo>
                  <a:lnTo>
                    <a:pt x="2260" y="15730"/>
                  </a:lnTo>
                  <a:lnTo>
                    <a:pt x="753" y="15730"/>
                  </a:lnTo>
                  <a:lnTo>
                    <a:pt x="753" y="16787"/>
                  </a:lnTo>
                  <a:close/>
                </a:path>
                <a:path w="21600" h="21600" extrusionOk="0">
                  <a:moveTo>
                    <a:pt x="753" y="18196"/>
                  </a:moveTo>
                  <a:lnTo>
                    <a:pt x="2260" y="18196"/>
                  </a:lnTo>
                  <a:lnTo>
                    <a:pt x="2260" y="17139"/>
                  </a:lnTo>
                  <a:lnTo>
                    <a:pt x="753" y="17139"/>
                  </a:lnTo>
                  <a:lnTo>
                    <a:pt x="753" y="18196"/>
                  </a:lnTo>
                  <a:close/>
                </a:path>
                <a:path w="21600" h="21600" extrusionOk="0">
                  <a:moveTo>
                    <a:pt x="753" y="19604"/>
                  </a:moveTo>
                  <a:lnTo>
                    <a:pt x="2260" y="19604"/>
                  </a:lnTo>
                  <a:lnTo>
                    <a:pt x="2260" y="18548"/>
                  </a:lnTo>
                  <a:lnTo>
                    <a:pt x="753" y="18548"/>
                  </a:lnTo>
                  <a:lnTo>
                    <a:pt x="753" y="19604"/>
                  </a:lnTo>
                  <a:close/>
                </a:path>
                <a:path w="21600" h="21600" extrusionOk="0">
                  <a:moveTo>
                    <a:pt x="753" y="21013"/>
                  </a:moveTo>
                  <a:lnTo>
                    <a:pt x="2260" y="21013"/>
                  </a:lnTo>
                  <a:lnTo>
                    <a:pt x="2260" y="19957"/>
                  </a:lnTo>
                  <a:lnTo>
                    <a:pt x="753" y="19957"/>
                  </a:lnTo>
                  <a:lnTo>
                    <a:pt x="753" y="21013"/>
                  </a:lnTo>
                  <a:close/>
                </a:path>
                <a:path w="21600" h="21600" extrusionOk="0">
                  <a:moveTo>
                    <a:pt x="19340" y="1409"/>
                  </a:moveTo>
                  <a:lnTo>
                    <a:pt x="20595" y="1409"/>
                  </a:lnTo>
                  <a:lnTo>
                    <a:pt x="20595" y="352"/>
                  </a:lnTo>
                  <a:lnTo>
                    <a:pt x="19340" y="352"/>
                  </a:lnTo>
                  <a:lnTo>
                    <a:pt x="19340" y="1409"/>
                  </a:lnTo>
                  <a:close/>
                </a:path>
                <a:path w="21600" h="21600" extrusionOk="0">
                  <a:moveTo>
                    <a:pt x="19340" y="2700"/>
                  </a:moveTo>
                  <a:lnTo>
                    <a:pt x="20595" y="2700"/>
                  </a:lnTo>
                  <a:lnTo>
                    <a:pt x="20595" y="1643"/>
                  </a:lnTo>
                  <a:lnTo>
                    <a:pt x="19340" y="1643"/>
                  </a:lnTo>
                  <a:lnTo>
                    <a:pt x="19340" y="2700"/>
                  </a:lnTo>
                  <a:close/>
                </a:path>
                <a:path w="21600" h="21600" extrusionOk="0">
                  <a:moveTo>
                    <a:pt x="19340" y="4109"/>
                  </a:moveTo>
                  <a:lnTo>
                    <a:pt x="20595" y="4109"/>
                  </a:lnTo>
                  <a:lnTo>
                    <a:pt x="20595" y="3052"/>
                  </a:lnTo>
                  <a:lnTo>
                    <a:pt x="19340" y="3052"/>
                  </a:lnTo>
                  <a:lnTo>
                    <a:pt x="19340" y="4109"/>
                  </a:lnTo>
                  <a:close/>
                </a:path>
                <a:path w="21600" h="21600" extrusionOk="0">
                  <a:moveTo>
                    <a:pt x="19340" y="5517"/>
                  </a:moveTo>
                  <a:lnTo>
                    <a:pt x="20595" y="5517"/>
                  </a:lnTo>
                  <a:lnTo>
                    <a:pt x="20595" y="4461"/>
                  </a:lnTo>
                  <a:lnTo>
                    <a:pt x="19340" y="4461"/>
                  </a:lnTo>
                  <a:lnTo>
                    <a:pt x="19340" y="5517"/>
                  </a:lnTo>
                  <a:close/>
                </a:path>
                <a:path w="21600" h="21600" extrusionOk="0">
                  <a:moveTo>
                    <a:pt x="19340" y="6926"/>
                  </a:moveTo>
                  <a:lnTo>
                    <a:pt x="20595" y="6926"/>
                  </a:lnTo>
                  <a:lnTo>
                    <a:pt x="20595" y="5870"/>
                  </a:lnTo>
                  <a:lnTo>
                    <a:pt x="19340" y="5870"/>
                  </a:lnTo>
                  <a:lnTo>
                    <a:pt x="19340" y="6926"/>
                  </a:lnTo>
                  <a:close/>
                </a:path>
                <a:path w="21600" h="21600" extrusionOk="0">
                  <a:moveTo>
                    <a:pt x="19340" y="8335"/>
                  </a:moveTo>
                  <a:lnTo>
                    <a:pt x="20595" y="8335"/>
                  </a:lnTo>
                  <a:lnTo>
                    <a:pt x="20595" y="7278"/>
                  </a:lnTo>
                  <a:lnTo>
                    <a:pt x="19340" y="7278"/>
                  </a:lnTo>
                  <a:lnTo>
                    <a:pt x="19340" y="8335"/>
                  </a:lnTo>
                  <a:close/>
                </a:path>
                <a:path w="21600" h="21600" extrusionOk="0">
                  <a:moveTo>
                    <a:pt x="19340" y="9743"/>
                  </a:moveTo>
                  <a:lnTo>
                    <a:pt x="20595" y="9743"/>
                  </a:lnTo>
                  <a:lnTo>
                    <a:pt x="20595" y="8687"/>
                  </a:lnTo>
                  <a:lnTo>
                    <a:pt x="19340" y="8687"/>
                  </a:lnTo>
                  <a:lnTo>
                    <a:pt x="19340" y="9743"/>
                  </a:lnTo>
                  <a:close/>
                </a:path>
                <a:path w="21600" h="21600" extrusionOk="0">
                  <a:moveTo>
                    <a:pt x="19340" y="11152"/>
                  </a:moveTo>
                  <a:lnTo>
                    <a:pt x="20595" y="11152"/>
                  </a:lnTo>
                  <a:lnTo>
                    <a:pt x="20595" y="10096"/>
                  </a:lnTo>
                  <a:lnTo>
                    <a:pt x="19340" y="10096"/>
                  </a:lnTo>
                  <a:lnTo>
                    <a:pt x="19340" y="11152"/>
                  </a:lnTo>
                  <a:close/>
                </a:path>
                <a:path w="21600" h="21600" extrusionOk="0">
                  <a:moveTo>
                    <a:pt x="19340" y="12561"/>
                  </a:moveTo>
                  <a:lnTo>
                    <a:pt x="20595" y="12561"/>
                  </a:lnTo>
                  <a:lnTo>
                    <a:pt x="20595" y="11504"/>
                  </a:lnTo>
                  <a:lnTo>
                    <a:pt x="19340" y="11504"/>
                  </a:lnTo>
                  <a:lnTo>
                    <a:pt x="19340" y="12561"/>
                  </a:lnTo>
                  <a:close/>
                </a:path>
                <a:path w="21600" h="21600" extrusionOk="0">
                  <a:moveTo>
                    <a:pt x="19340" y="13970"/>
                  </a:moveTo>
                  <a:lnTo>
                    <a:pt x="20595" y="13970"/>
                  </a:lnTo>
                  <a:lnTo>
                    <a:pt x="20595" y="12913"/>
                  </a:lnTo>
                  <a:lnTo>
                    <a:pt x="19340" y="12913"/>
                  </a:lnTo>
                  <a:lnTo>
                    <a:pt x="19340" y="13970"/>
                  </a:lnTo>
                  <a:close/>
                </a:path>
                <a:path w="21600" h="21600" extrusionOk="0">
                  <a:moveTo>
                    <a:pt x="19340" y="15378"/>
                  </a:moveTo>
                  <a:lnTo>
                    <a:pt x="20595" y="15378"/>
                  </a:lnTo>
                  <a:lnTo>
                    <a:pt x="20595" y="14322"/>
                  </a:lnTo>
                  <a:lnTo>
                    <a:pt x="19340" y="14322"/>
                  </a:lnTo>
                  <a:lnTo>
                    <a:pt x="19340" y="15378"/>
                  </a:lnTo>
                  <a:close/>
                </a:path>
                <a:path w="21600" h="21600" extrusionOk="0">
                  <a:moveTo>
                    <a:pt x="19340" y="16787"/>
                  </a:moveTo>
                  <a:lnTo>
                    <a:pt x="20595" y="16787"/>
                  </a:lnTo>
                  <a:lnTo>
                    <a:pt x="20595" y="15730"/>
                  </a:lnTo>
                  <a:lnTo>
                    <a:pt x="19340" y="15730"/>
                  </a:lnTo>
                  <a:lnTo>
                    <a:pt x="19340" y="16787"/>
                  </a:lnTo>
                  <a:close/>
                </a:path>
                <a:path w="21600" h="21600" extrusionOk="0">
                  <a:moveTo>
                    <a:pt x="19340" y="18196"/>
                  </a:moveTo>
                  <a:lnTo>
                    <a:pt x="20595" y="18196"/>
                  </a:lnTo>
                  <a:lnTo>
                    <a:pt x="20595" y="17139"/>
                  </a:lnTo>
                  <a:lnTo>
                    <a:pt x="19340" y="17139"/>
                  </a:lnTo>
                  <a:lnTo>
                    <a:pt x="19340" y="18196"/>
                  </a:lnTo>
                  <a:close/>
                </a:path>
                <a:path w="21600" h="21600" extrusionOk="0">
                  <a:moveTo>
                    <a:pt x="19340" y="19604"/>
                  </a:moveTo>
                  <a:lnTo>
                    <a:pt x="20595" y="19604"/>
                  </a:lnTo>
                  <a:lnTo>
                    <a:pt x="20595" y="18548"/>
                  </a:lnTo>
                  <a:lnTo>
                    <a:pt x="19340" y="18548"/>
                  </a:lnTo>
                  <a:lnTo>
                    <a:pt x="19340" y="19604"/>
                  </a:lnTo>
                  <a:close/>
                </a:path>
                <a:path w="21600" h="21600" extrusionOk="0">
                  <a:moveTo>
                    <a:pt x="19340" y="21013"/>
                  </a:moveTo>
                  <a:lnTo>
                    <a:pt x="20595" y="21013"/>
                  </a:lnTo>
                  <a:lnTo>
                    <a:pt x="20595" y="19957"/>
                  </a:lnTo>
                  <a:lnTo>
                    <a:pt x="19340" y="19957"/>
                  </a:lnTo>
                  <a:lnTo>
                    <a:pt x="19340" y="21013"/>
                  </a:lnTo>
                  <a:close/>
                </a:path>
              </a:pathLst>
            </a:custGeom>
            <a:solidFill>
              <a:srgbClr val="CCCCFF"/>
            </a:solidFill>
            <a:ln w="9525">
              <a:solidFill>
                <a:srgbClr val="000000"/>
              </a:solidFill>
              <a:miter lim="800000"/>
              <a:headEnd/>
              <a:tailEnd/>
            </a:ln>
          </p:spPr>
          <p:txBody>
            <a:bodyPr/>
            <a:lstStyle/>
            <a:p>
              <a:endParaRPr lang="ja-JP" altLang="en-US"/>
            </a:p>
          </p:txBody>
        </p:sp>
        <p:sp>
          <p:nvSpPr>
            <p:cNvPr id="16390" name="Sound">
              <a:extLst>
                <a:ext uri="{FF2B5EF4-FFF2-40B4-BE49-F238E27FC236}">
                  <a16:creationId xmlns:a16="http://schemas.microsoft.com/office/drawing/2014/main" id="{ABFD0891-DC9D-7658-8A13-A819CCC50F5F}"/>
                </a:ext>
              </a:extLst>
            </p:cNvPr>
            <p:cNvSpPr>
              <a:spLocks noEditPoints="1" noChangeArrowheads="1"/>
            </p:cNvSpPr>
            <p:nvPr/>
          </p:nvSpPr>
          <p:spPr bwMode="auto">
            <a:xfrm>
              <a:off x="2724" y="1584"/>
              <a:ext cx="1008" cy="768"/>
            </a:xfrm>
            <a:custGeom>
              <a:avLst/>
              <a:gdLst>
                <a:gd name="T0" fmla="*/ 11164 w 21600"/>
                <a:gd name="T1" fmla="*/ 21159 h 21600"/>
                <a:gd name="T2" fmla="*/ 11164 w 21600"/>
                <a:gd name="T3" fmla="*/ 0 h 21600"/>
                <a:gd name="T4" fmla="*/ 0 w 21600"/>
                <a:gd name="T5" fmla="*/ 10800 h 21600"/>
                <a:gd name="T6" fmla="*/ 21600 w 21600"/>
                <a:gd name="T7" fmla="*/ 10800 h 21600"/>
                <a:gd name="T8" fmla="*/ 242 w 21600"/>
                <a:gd name="T9" fmla="*/ 7604 h 21600"/>
                <a:gd name="T10" fmla="*/ 10760 w 21600"/>
                <a:gd name="T11" fmla="*/ 13555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pPr eaLnBrk="1" fontAlgn="auto" hangingPunct="1">
                <a:spcBef>
                  <a:spcPts val="0"/>
                </a:spcBef>
                <a:spcAft>
                  <a:spcPts val="0"/>
                </a:spcAft>
                <a:defRPr/>
              </a:pPr>
              <a:endParaRPr lang="ja-JP" altLang="en-US">
                <a:latin typeface="+mn-lt"/>
                <a:ea typeface="+mn-ea"/>
              </a:endParaRPr>
            </a:p>
          </p:txBody>
        </p:sp>
        <p:sp>
          <p:nvSpPr>
            <p:cNvPr id="16391" name="Photo">
              <a:extLst>
                <a:ext uri="{FF2B5EF4-FFF2-40B4-BE49-F238E27FC236}">
                  <a16:creationId xmlns:a16="http://schemas.microsoft.com/office/drawing/2014/main" id="{2171F084-B2E5-D4BC-50B3-E2053751DC76}"/>
                </a:ext>
              </a:extLst>
            </p:cNvPr>
            <p:cNvSpPr>
              <a:spLocks noEditPoints="1" noChangeArrowheads="1"/>
            </p:cNvSpPr>
            <p:nvPr/>
          </p:nvSpPr>
          <p:spPr bwMode="auto">
            <a:xfrm>
              <a:off x="3109" y="2040"/>
              <a:ext cx="935" cy="695"/>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778 w 21600"/>
                <a:gd name="T17" fmla="*/ 8228 h 21600"/>
                <a:gd name="T18" fmla="*/ 13757 w 21600"/>
                <a:gd name="T19" fmla="*/ 16886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pPr eaLnBrk="1" fontAlgn="auto" hangingPunct="1">
                <a:spcBef>
                  <a:spcPts val="0"/>
                </a:spcBef>
                <a:spcAft>
                  <a:spcPts val="0"/>
                </a:spcAft>
                <a:defRPr/>
              </a:pPr>
              <a:endParaRPr lang="ja-JP" altLang="en-US">
                <a:latin typeface="+mn-lt"/>
                <a:ea typeface="+mn-ea"/>
              </a:endParaRPr>
            </a:p>
          </p:txBody>
        </p:sp>
        <p:sp>
          <p:nvSpPr>
            <p:cNvPr id="16392" name="Music">
              <a:extLst>
                <a:ext uri="{FF2B5EF4-FFF2-40B4-BE49-F238E27FC236}">
                  <a16:creationId xmlns:a16="http://schemas.microsoft.com/office/drawing/2014/main" id="{E279EB43-119A-9F27-D031-27804F6FA290}"/>
                </a:ext>
              </a:extLst>
            </p:cNvPr>
            <p:cNvSpPr>
              <a:spLocks noEditPoints="1" noChangeArrowheads="1"/>
            </p:cNvSpPr>
            <p:nvPr/>
          </p:nvSpPr>
          <p:spPr bwMode="auto">
            <a:xfrm>
              <a:off x="3216" y="2447"/>
              <a:ext cx="768" cy="673"/>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pPr eaLnBrk="1" fontAlgn="auto" hangingPunct="1">
                <a:spcBef>
                  <a:spcPts val="0"/>
                </a:spcBef>
                <a:spcAft>
                  <a:spcPts val="0"/>
                </a:spcAft>
                <a:defRPr/>
              </a:pPr>
              <a:endParaRPr lang="ja-JP" altLang="en-US">
                <a:latin typeface="+mn-lt"/>
                <a:ea typeface="+mn-ea"/>
              </a:endParaRPr>
            </a:p>
          </p:txBody>
        </p:sp>
      </p:grpSp>
      <p:sp>
        <p:nvSpPr>
          <p:cNvPr id="11" name="右矢印 10">
            <a:extLst>
              <a:ext uri="{FF2B5EF4-FFF2-40B4-BE49-F238E27FC236}">
                <a16:creationId xmlns:a16="http://schemas.microsoft.com/office/drawing/2014/main" id="{94271616-5B8A-98BA-888E-40210434B695}"/>
              </a:ext>
            </a:extLst>
          </p:cNvPr>
          <p:cNvSpPr/>
          <p:nvPr/>
        </p:nvSpPr>
        <p:spPr>
          <a:xfrm>
            <a:off x="3203575" y="4652963"/>
            <a:ext cx="2592388"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3319" name="テキスト ボックス 11">
            <a:extLst>
              <a:ext uri="{FF2B5EF4-FFF2-40B4-BE49-F238E27FC236}">
                <a16:creationId xmlns:a16="http://schemas.microsoft.com/office/drawing/2014/main" id="{9EACF41F-B090-FC90-72FD-BB7A6BD0F4E8}"/>
              </a:ext>
            </a:extLst>
          </p:cNvPr>
          <p:cNvSpPr txBox="1">
            <a:spLocks noChangeArrowheads="1"/>
          </p:cNvSpPr>
          <p:nvPr/>
        </p:nvSpPr>
        <p:spPr bwMode="auto">
          <a:xfrm>
            <a:off x="2987675" y="5373688"/>
            <a:ext cx="28082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Trebuchet MS" panose="020B0603020202020204" pitchFamily="34" charset="0"/>
                <a:ea typeface="HG丸ｺﾞｼｯｸM-PRO" panose="020F0600000000000000" pitchFamily="50" charset="-128"/>
              </a:defRPr>
            </a:lvl1pPr>
            <a:lvl2pPr marL="742950" indent="-285750">
              <a:spcBef>
                <a:spcPct val="20000"/>
              </a:spcBef>
              <a:buFont typeface="Arial" panose="020B0604020202020204" pitchFamily="34" charset="0"/>
              <a:buChar char="–"/>
              <a:defRPr kumimoji="1" sz="2800">
                <a:solidFill>
                  <a:schemeClr val="tx1"/>
                </a:solidFill>
                <a:latin typeface="Trebuchet MS" panose="020B0603020202020204" pitchFamily="34" charset="0"/>
                <a:ea typeface="HG丸ｺﾞｼｯｸM-PRO" panose="020F0600000000000000" pitchFamily="50" charset="-128"/>
              </a:defRPr>
            </a:lvl2pPr>
            <a:lvl3pPr marL="1143000" indent="-228600">
              <a:spcBef>
                <a:spcPct val="20000"/>
              </a:spcBef>
              <a:buFont typeface="Arial" panose="020B0604020202020204" pitchFamily="34" charset="0"/>
              <a:buChar char="•"/>
              <a:defRPr kumimoji="1" sz="2400">
                <a:solidFill>
                  <a:schemeClr val="tx1"/>
                </a:solidFill>
                <a:latin typeface="Trebuchet MS" panose="020B0603020202020204" pitchFamily="34" charset="0"/>
                <a:ea typeface="HG丸ｺﾞｼｯｸM-PRO" panose="020F0600000000000000" pitchFamily="50" charset="-128"/>
              </a:defRPr>
            </a:lvl3pPr>
            <a:lvl4pPr marL="1600200" indent="-228600">
              <a:spcBef>
                <a:spcPct val="20000"/>
              </a:spcBef>
              <a:buFont typeface="Arial" panose="020B0604020202020204" pitchFamily="34" charset="0"/>
              <a:buChar char="–"/>
              <a:defRPr kumimoji="1" sz="2000">
                <a:solidFill>
                  <a:schemeClr val="tx1"/>
                </a:solidFill>
                <a:latin typeface="Trebuchet MS" panose="020B0603020202020204" pitchFamily="34" charset="0"/>
                <a:ea typeface="HG丸ｺﾞｼｯｸM-PRO" panose="020F0600000000000000" pitchFamily="50" charset="-128"/>
              </a:defRPr>
            </a:lvl4pPr>
            <a:lvl5pPr marL="2057400" indent="-228600">
              <a:spcBef>
                <a:spcPct val="20000"/>
              </a:spcBef>
              <a:buFont typeface="Arial" panose="020B0604020202020204" pitchFamily="34" charset="0"/>
              <a:buChar char="»"/>
              <a:defRPr kumimoji="1" sz="2000">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FontTx/>
              <a:buNone/>
            </a:pPr>
            <a:r>
              <a:rPr lang="ja-JP" altLang="en-US" sz="1800"/>
              <a:t>２進法（０と１）に変換</a:t>
            </a:r>
          </a:p>
        </p:txBody>
      </p:sp>
      <p:sp>
        <p:nvSpPr>
          <p:cNvPr id="2" name="テキスト ボックス 1">
            <a:extLst>
              <a:ext uri="{FF2B5EF4-FFF2-40B4-BE49-F238E27FC236}">
                <a16:creationId xmlns:a16="http://schemas.microsoft.com/office/drawing/2014/main" id="{26D6E32C-DD79-6C13-EC8A-233401D97EB5}"/>
              </a:ext>
            </a:extLst>
          </p:cNvPr>
          <p:cNvSpPr txBox="1"/>
          <p:nvPr/>
        </p:nvSpPr>
        <p:spPr>
          <a:xfrm>
            <a:off x="3065930" y="6159106"/>
            <a:ext cx="4464423" cy="584775"/>
          </a:xfrm>
          <a:prstGeom prst="rect">
            <a:avLst/>
          </a:prstGeom>
          <a:noFill/>
        </p:spPr>
        <p:txBody>
          <a:bodyPr wrap="square" rtlCol="0">
            <a:spAutoFit/>
          </a:bodyPr>
          <a:lstStyle/>
          <a:p>
            <a:r>
              <a:rPr kumimoji="1" lang="ja-JP" altLang="en-US" sz="3200" dirty="0">
                <a:solidFill>
                  <a:srgbClr val="FF0000"/>
                </a:solidFill>
              </a:rPr>
              <a:t>２進法って何？</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24557D-CEF0-79D8-970C-5852C92FCB40}"/>
              </a:ext>
            </a:extLst>
          </p:cNvPr>
          <p:cNvSpPr>
            <a:spLocks noGrp="1"/>
          </p:cNvSpPr>
          <p:nvPr>
            <p:ph type="title"/>
          </p:nvPr>
        </p:nvSpPr>
        <p:spPr/>
        <p:txBody>
          <a:bodyPr/>
          <a:lstStyle/>
          <a:p>
            <a:r>
              <a:rPr lang="en-US" altLang="ja-JP" dirty="0">
                <a:solidFill>
                  <a:srgbClr val="FF0000"/>
                </a:solidFill>
              </a:rPr>
              <a:t>【</a:t>
            </a:r>
            <a:r>
              <a:rPr lang="ja-JP" altLang="en-US" dirty="0">
                <a:solidFill>
                  <a:srgbClr val="FF0000"/>
                </a:solidFill>
              </a:rPr>
              <a:t>知識の整理</a:t>
            </a:r>
            <a:r>
              <a:rPr lang="en-US" altLang="ja-JP" dirty="0">
                <a:solidFill>
                  <a:srgbClr val="FF0000"/>
                </a:solidFill>
              </a:rPr>
              <a:t>】</a:t>
            </a:r>
            <a:r>
              <a:rPr lang="ja-JP" altLang="en-US" dirty="0">
                <a:solidFill>
                  <a:srgbClr val="FF0000"/>
                </a:solidFill>
              </a:rPr>
              <a:t>②つづき</a:t>
            </a:r>
          </a:p>
        </p:txBody>
      </p:sp>
      <p:sp>
        <p:nvSpPr>
          <p:cNvPr id="3" name="コンテンツ プレースホルダー 2">
            <a:extLst>
              <a:ext uri="{FF2B5EF4-FFF2-40B4-BE49-F238E27FC236}">
                <a16:creationId xmlns:a16="http://schemas.microsoft.com/office/drawing/2014/main" id="{EDE6F405-6F84-6B4D-1DE7-A74B0E3DB20E}"/>
              </a:ext>
            </a:extLst>
          </p:cNvPr>
          <p:cNvSpPr>
            <a:spLocks noGrp="1"/>
          </p:cNvSpPr>
          <p:nvPr>
            <p:ph idx="4294967295"/>
          </p:nvPr>
        </p:nvSpPr>
        <p:spPr>
          <a:xfrm>
            <a:off x="314325" y="1764319"/>
            <a:ext cx="8515350" cy="4351337"/>
          </a:xfrm>
        </p:spPr>
        <p:txBody>
          <a:bodyPr>
            <a:normAutofit/>
          </a:bodyPr>
          <a:lstStyle/>
          <a:p>
            <a:pPr marL="0" indent="0">
              <a:buNone/>
            </a:pPr>
            <a:r>
              <a:rPr kumimoji="1" lang="ja-JP" altLang="en-US" sz="3200" dirty="0"/>
              <a:t>　（</a:t>
            </a:r>
            <a:r>
              <a:rPr kumimoji="1" lang="ja-JP" altLang="en-US" sz="3200" dirty="0">
                <a:solidFill>
                  <a:srgbClr val="FF0000"/>
                </a:solidFill>
              </a:rPr>
              <a:t>２進法</a:t>
            </a:r>
            <a:r>
              <a:rPr kumimoji="1" lang="ja-JP" altLang="en-US" sz="3200" dirty="0"/>
              <a:t>）＝０と１の二つの数字で表現する方法</a:t>
            </a:r>
          </a:p>
        </p:txBody>
      </p:sp>
      <p:graphicFrame>
        <p:nvGraphicFramePr>
          <p:cNvPr id="5" name="表 4">
            <a:extLst>
              <a:ext uri="{FF2B5EF4-FFF2-40B4-BE49-F238E27FC236}">
                <a16:creationId xmlns:a16="http://schemas.microsoft.com/office/drawing/2014/main" id="{42A39DC4-15E8-D994-F225-3417ECA9521F}"/>
              </a:ext>
            </a:extLst>
          </p:cNvPr>
          <p:cNvGraphicFramePr>
            <a:graphicFrameLocks noGrp="1"/>
          </p:cNvGraphicFramePr>
          <p:nvPr>
            <p:extLst>
              <p:ext uri="{D42A27DB-BD31-4B8C-83A1-F6EECF244321}">
                <p14:modId xmlns:p14="http://schemas.microsoft.com/office/powerpoint/2010/main" val="1654612858"/>
              </p:ext>
            </p:extLst>
          </p:nvPr>
        </p:nvGraphicFramePr>
        <p:xfrm>
          <a:off x="762000" y="2290300"/>
          <a:ext cx="2653554" cy="4450080"/>
        </p:xfrm>
        <a:graphic>
          <a:graphicData uri="http://schemas.openxmlformats.org/drawingml/2006/table">
            <a:tbl>
              <a:tblPr firstRow="1" bandRow="1">
                <a:tableStyleId>{21E4AEA4-8DFA-4A89-87EB-49C32662AFE0}</a:tableStyleId>
              </a:tblPr>
              <a:tblGrid>
                <a:gridCol w="1326777">
                  <a:extLst>
                    <a:ext uri="{9D8B030D-6E8A-4147-A177-3AD203B41FA5}">
                      <a16:colId xmlns:a16="http://schemas.microsoft.com/office/drawing/2014/main" val="2289906927"/>
                    </a:ext>
                  </a:extLst>
                </a:gridCol>
                <a:gridCol w="1326777">
                  <a:extLst>
                    <a:ext uri="{9D8B030D-6E8A-4147-A177-3AD203B41FA5}">
                      <a16:colId xmlns:a16="http://schemas.microsoft.com/office/drawing/2014/main" val="1396268951"/>
                    </a:ext>
                  </a:extLst>
                </a:gridCol>
              </a:tblGrid>
              <a:tr h="370840">
                <a:tc>
                  <a:txBody>
                    <a:bodyPr/>
                    <a:lstStyle/>
                    <a:p>
                      <a:pPr algn="ctr"/>
                      <a:r>
                        <a:rPr kumimoji="1" lang="ja-JP" altLang="en-US" sz="1800" dirty="0"/>
                        <a:t>１０進法</a:t>
                      </a:r>
                    </a:p>
                  </a:txBody>
                  <a:tcPr/>
                </a:tc>
                <a:tc>
                  <a:txBody>
                    <a:bodyPr/>
                    <a:lstStyle/>
                    <a:p>
                      <a:pPr algn="ctr"/>
                      <a:r>
                        <a:rPr kumimoji="1" lang="ja-JP" altLang="en-US" sz="1800" dirty="0"/>
                        <a:t>２進法</a:t>
                      </a:r>
                    </a:p>
                  </a:txBody>
                  <a:tcPr/>
                </a:tc>
                <a:extLst>
                  <a:ext uri="{0D108BD9-81ED-4DB2-BD59-A6C34878D82A}">
                    <a16:rowId xmlns:a16="http://schemas.microsoft.com/office/drawing/2014/main" val="167433632"/>
                  </a:ext>
                </a:extLst>
              </a:tr>
              <a:tr h="370840">
                <a:tc>
                  <a:txBody>
                    <a:bodyPr/>
                    <a:lstStyle/>
                    <a:p>
                      <a:pPr algn="r"/>
                      <a:r>
                        <a:rPr kumimoji="1" lang="ja-JP" altLang="en-US" sz="1800" dirty="0"/>
                        <a:t>０</a:t>
                      </a:r>
                    </a:p>
                  </a:txBody>
                  <a:tcPr/>
                </a:tc>
                <a:tc>
                  <a:txBody>
                    <a:bodyPr/>
                    <a:lstStyle/>
                    <a:p>
                      <a:pPr algn="r"/>
                      <a:r>
                        <a:rPr kumimoji="1" lang="ja-JP" altLang="en-US" sz="1800" dirty="0"/>
                        <a:t>０</a:t>
                      </a:r>
                    </a:p>
                  </a:txBody>
                  <a:tcPr/>
                </a:tc>
                <a:extLst>
                  <a:ext uri="{0D108BD9-81ED-4DB2-BD59-A6C34878D82A}">
                    <a16:rowId xmlns:a16="http://schemas.microsoft.com/office/drawing/2014/main" val="3842626433"/>
                  </a:ext>
                </a:extLst>
              </a:tr>
              <a:tr h="370840">
                <a:tc>
                  <a:txBody>
                    <a:bodyPr/>
                    <a:lstStyle/>
                    <a:p>
                      <a:pPr algn="r"/>
                      <a:r>
                        <a:rPr kumimoji="1" lang="ja-JP" altLang="en-US" sz="1800" dirty="0"/>
                        <a:t>１</a:t>
                      </a:r>
                    </a:p>
                  </a:txBody>
                  <a:tcPr/>
                </a:tc>
                <a:tc>
                  <a:txBody>
                    <a:bodyPr/>
                    <a:lstStyle/>
                    <a:p>
                      <a:pPr algn="r"/>
                      <a:r>
                        <a:rPr kumimoji="1" lang="ja-JP" altLang="en-US" sz="1800" dirty="0"/>
                        <a:t>１</a:t>
                      </a:r>
                    </a:p>
                  </a:txBody>
                  <a:tcPr/>
                </a:tc>
                <a:extLst>
                  <a:ext uri="{0D108BD9-81ED-4DB2-BD59-A6C34878D82A}">
                    <a16:rowId xmlns:a16="http://schemas.microsoft.com/office/drawing/2014/main" val="2568293346"/>
                  </a:ext>
                </a:extLst>
              </a:tr>
              <a:tr h="370840">
                <a:tc>
                  <a:txBody>
                    <a:bodyPr/>
                    <a:lstStyle/>
                    <a:p>
                      <a:pPr algn="r"/>
                      <a:r>
                        <a:rPr kumimoji="1" lang="ja-JP" altLang="en-US" sz="1800" dirty="0"/>
                        <a:t>２</a:t>
                      </a:r>
                    </a:p>
                  </a:txBody>
                  <a:tcPr/>
                </a:tc>
                <a:tc>
                  <a:txBody>
                    <a:bodyPr/>
                    <a:lstStyle/>
                    <a:p>
                      <a:pPr algn="r"/>
                      <a:r>
                        <a:rPr kumimoji="1" lang="ja-JP" altLang="en-US" sz="1800" dirty="0"/>
                        <a:t>１０</a:t>
                      </a:r>
                    </a:p>
                  </a:txBody>
                  <a:tcPr/>
                </a:tc>
                <a:extLst>
                  <a:ext uri="{0D108BD9-81ED-4DB2-BD59-A6C34878D82A}">
                    <a16:rowId xmlns:a16="http://schemas.microsoft.com/office/drawing/2014/main" val="3503570125"/>
                  </a:ext>
                </a:extLst>
              </a:tr>
              <a:tr h="370840">
                <a:tc>
                  <a:txBody>
                    <a:bodyPr/>
                    <a:lstStyle/>
                    <a:p>
                      <a:pPr algn="r"/>
                      <a:r>
                        <a:rPr kumimoji="1" lang="ja-JP" altLang="en-US" sz="1800" dirty="0"/>
                        <a:t>３</a:t>
                      </a:r>
                    </a:p>
                  </a:txBody>
                  <a:tcPr/>
                </a:tc>
                <a:tc>
                  <a:txBody>
                    <a:bodyPr/>
                    <a:lstStyle/>
                    <a:p>
                      <a:pPr algn="r"/>
                      <a:r>
                        <a:rPr kumimoji="1" lang="ja-JP" altLang="en-US" sz="1800" dirty="0"/>
                        <a:t>１１</a:t>
                      </a:r>
                    </a:p>
                  </a:txBody>
                  <a:tcPr/>
                </a:tc>
                <a:extLst>
                  <a:ext uri="{0D108BD9-81ED-4DB2-BD59-A6C34878D82A}">
                    <a16:rowId xmlns:a16="http://schemas.microsoft.com/office/drawing/2014/main" val="2569791215"/>
                  </a:ext>
                </a:extLst>
              </a:tr>
              <a:tr h="370840">
                <a:tc>
                  <a:txBody>
                    <a:bodyPr/>
                    <a:lstStyle/>
                    <a:p>
                      <a:pPr algn="r"/>
                      <a:r>
                        <a:rPr kumimoji="1" lang="ja-JP" altLang="en-US" sz="1800" dirty="0"/>
                        <a:t>４</a:t>
                      </a:r>
                    </a:p>
                  </a:txBody>
                  <a:tcPr/>
                </a:tc>
                <a:tc>
                  <a:txBody>
                    <a:bodyPr/>
                    <a:lstStyle/>
                    <a:p>
                      <a:pPr algn="r"/>
                      <a:r>
                        <a:rPr kumimoji="1" lang="ja-JP" altLang="en-US" sz="1800" dirty="0"/>
                        <a:t>１００</a:t>
                      </a:r>
                    </a:p>
                  </a:txBody>
                  <a:tcPr/>
                </a:tc>
                <a:extLst>
                  <a:ext uri="{0D108BD9-81ED-4DB2-BD59-A6C34878D82A}">
                    <a16:rowId xmlns:a16="http://schemas.microsoft.com/office/drawing/2014/main" val="1483652056"/>
                  </a:ext>
                </a:extLst>
              </a:tr>
              <a:tr h="370840">
                <a:tc>
                  <a:txBody>
                    <a:bodyPr/>
                    <a:lstStyle/>
                    <a:p>
                      <a:pPr algn="r"/>
                      <a:r>
                        <a:rPr kumimoji="1" lang="ja-JP" altLang="en-US" sz="1800" dirty="0"/>
                        <a:t>５</a:t>
                      </a:r>
                    </a:p>
                  </a:txBody>
                  <a:tcPr/>
                </a:tc>
                <a:tc>
                  <a:txBody>
                    <a:bodyPr/>
                    <a:lstStyle/>
                    <a:p>
                      <a:pPr algn="r"/>
                      <a:r>
                        <a:rPr kumimoji="1" lang="ja-JP" altLang="en-US" sz="1800" dirty="0"/>
                        <a:t>１０１</a:t>
                      </a:r>
                    </a:p>
                  </a:txBody>
                  <a:tcPr/>
                </a:tc>
                <a:extLst>
                  <a:ext uri="{0D108BD9-81ED-4DB2-BD59-A6C34878D82A}">
                    <a16:rowId xmlns:a16="http://schemas.microsoft.com/office/drawing/2014/main" val="1110368759"/>
                  </a:ext>
                </a:extLst>
              </a:tr>
              <a:tr h="370840">
                <a:tc>
                  <a:txBody>
                    <a:bodyPr/>
                    <a:lstStyle/>
                    <a:p>
                      <a:pPr algn="r"/>
                      <a:r>
                        <a:rPr kumimoji="1" lang="ja-JP" altLang="en-US" sz="1800" dirty="0"/>
                        <a:t>６</a:t>
                      </a:r>
                    </a:p>
                  </a:txBody>
                  <a:tcPr/>
                </a:tc>
                <a:tc>
                  <a:txBody>
                    <a:bodyPr/>
                    <a:lstStyle/>
                    <a:p>
                      <a:pPr algn="r"/>
                      <a:r>
                        <a:rPr kumimoji="1" lang="ja-JP" altLang="en-US" sz="1800" dirty="0"/>
                        <a:t>１１０</a:t>
                      </a:r>
                    </a:p>
                  </a:txBody>
                  <a:tcPr/>
                </a:tc>
                <a:extLst>
                  <a:ext uri="{0D108BD9-81ED-4DB2-BD59-A6C34878D82A}">
                    <a16:rowId xmlns:a16="http://schemas.microsoft.com/office/drawing/2014/main" val="1344410099"/>
                  </a:ext>
                </a:extLst>
              </a:tr>
              <a:tr h="370840">
                <a:tc>
                  <a:txBody>
                    <a:bodyPr/>
                    <a:lstStyle/>
                    <a:p>
                      <a:pPr algn="r"/>
                      <a:r>
                        <a:rPr kumimoji="1" lang="ja-JP" altLang="en-US" sz="1800" dirty="0"/>
                        <a:t>７</a:t>
                      </a:r>
                    </a:p>
                  </a:txBody>
                  <a:tcPr/>
                </a:tc>
                <a:tc>
                  <a:txBody>
                    <a:bodyPr/>
                    <a:lstStyle/>
                    <a:p>
                      <a:pPr algn="r"/>
                      <a:r>
                        <a:rPr kumimoji="1" lang="ja-JP" altLang="en-US" sz="1800" dirty="0"/>
                        <a:t>１１１</a:t>
                      </a:r>
                    </a:p>
                  </a:txBody>
                  <a:tcPr/>
                </a:tc>
                <a:extLst>
                  <a:ext uri="{0D108BD9-81ED-4DB2-BD59-A6C34878D82A}">
                    <a16:rowId xmlns:a16="http://schemas.microsoft.com/office/drawing/2014/main" val="118213851"/>
                  </a:ext>
                </a:extLst>
              </a:tr>
              <a:tr h="370840">
                <a:tc>
                  <a:txBody>
                    <a:bodyPr/>
                    <a:lstStyle/>
                    <a:p>
                      <a:pPr algn="r"/>
                      <a:r>
                        <a:rPr kumimoji="1" lang="ja-JP" altLang="en-US" sz="1800" dirty="0"/>
                        <a:t>８</a:t>
                      </a:r>
                    </a:p>
                  </a:txBody>
                  <a:tcPr/>
                </a:tc>
                <a:tc>
                  <a:txBody>
                    <a:bodyPr/>
                    <a:lstStyle/>
                    <a:p>
                      <a:pPr algn="r"/>
                      <a:r>
                        <a:rPr kumimoji="1" lang="ja-JP" altLang="en-US" sz="1800" dirty="0"/>
                        <a:t>１０００</a:t>
                      </a:r>
                    </a:p>
                  </a:txBody>
                  <a:tcPr/>
                </a:tc>
                <a:extLst>
                  <a:ext uri="{0D108BD9-81ED-4DB2-BD59-A6C34878D82A}">
                    <a16:rowId xmlns:a16="http://schemas.microsoft.com/office/drawing/2014/main" val="1877521963"/>
                  </a:ext>
                </a:extLst>
              </a:tr>
              <a:tr h="370840">
                <a:tc>
                  <a:txBody>
                    <a:bodyPr/>
                    <a:lstStyle/>
                    <a:p>
                      <a:pPr algn="r"/>
                      <a:r>
                        <a:rPr kumimoji="1" lang="ja-JP" altLang="en-US" sz="1800" dirty="0"/>
                        <a:t>９</a:t>
                      </a:r>
                    </a:p>
                  </a:txBody>
                  <a:tcPr/>
                </a:tc>
                <a:tc>
                  <a:txBody>
                    <a:bodyPr/>
                    <a:lstStyle/>
                    <a:p>
                      <a:pPr algn="r"/>
                      <a:r>
                        <a:rPr kumimoji="1" lang="ja-JP" altLang="en-US" sz="1800" dirty="0"/>
                        <a:t>１００１</a:t>
                      </a:r>
                    </a:p>
                  </a:txBody>
                  <a:tcPr/>
                </a:tc>
                <a:extLst>
                  <a:ext uri="{0D108BD9-81ED-4DB2-BD59-A6C34878D82A}">
                    <a16:rowId xmlns:a16="http://schemas.microsoft.com/office/drawing/2014/main" val="2673343460"/>
                  </a:ext>
                </a:extLst>
              </a:tr>
              <a:tr h="370840">
                <a:tc>
                  <a:txBody>
                    <a:bodyPr/>
                    <a:lstStyle/>
                    <a:p>
                      <a:pPr algn="r"/>
                      <a:r>
                        <a:rPr kumimoji="1" lang="ja-JP" altLang="en-US" sz="1800" dirty="0"/>
                        <a:t>１０</a:t>
                      </a:r>
                    </a:p>
                  </a:txBody>
                  <a:tcPr/>
                </a:tc>
                <a:tc>
                  <a:txBody>
                    <a:bodyPr/>
                    <a:lstStyle/>
                    <a:p>
                      <a:pPr algn="r"/>
                      <a:r>
                        <a:rPr kumimoji="1" lang="ja-JP" altLang="en-US" sz="1800" dirty="0"/>
                        <a:t>１０１０</a:t>
                      </a:r>
                    </a:p>
                  </a:txBody>
                  <a:tcPr/>
                </a:tc>
                <a:extLst>
                  <a:ext uri="{0D108BD9-81ED-4DB2-BD59-A6C34878D82A}">
                    <a16:rowId xmlns:a16="http://schemas.microsoft.com/office/drawing/2014/main" val="4150492855"/>
                  </a:ext>
                </a:extLst>
              </a:tr>
            </a:tbl>
          </a:graphicData>
        </a:graphic>
      </p:graphicFrame>
      <p:sp>
        <p:nvSpPr>
          <p:cNvPr id="6" name="吹き出し: 角を丸めた四角形 5">
            <a:extLst>
              <a:ext uri="{FF2B5EF4-FFF2-40B4-BE49-F238E27FC236}">
                <a16:creationId xmlns:a16="http://schemas.microsoft.com/office/drawing/2014/main" id="{72788C8A-D262-F517-4F74-6112A16CBC22}"/>
              </a:ext>
            </a:extLst>
          </p:cNvPr>
          <p:cNvSpPr/>
          <p:nvPr/>
        </p:nvSpPr>
        <p:spPr>
          <a:xfrm>
            <a:off x="3532094" y="2998270"/>
            <a:ext cx="1344706" cy="497541"/>
          </a:xfrm>
          <a:prstGeom prst="wedgeRoundRectCallout">
            <a:avLst>
              <a:gd name="adj1" fmla="val -62166"/>
              <a:gd name="adj2" fmla="val 78716"/>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繰り上がり</a:t>
            </a:r>
          </a:p>
        </p:txBody>
      </p:sp>
      <p:sp>
        <p:nvSpPr>
          <p:cNvPr id="7" name="吹き出し: 角を丸めた四角形 6">
            <a:extLst>
              <a:ext uri="{FF2B5EF4-FFF2-40B4-BE49-F238E27FC236}">
                <a16:creationId xmlns:a16="http://schemas.microsoft.com/office/drawing/2014/main" id="{47235602-7353-5F5C-8C19-8514DDBD96E7}"/>
              </a:ext>
            </a:extLst>
          </p:cNvPr>
          <p:cNvSpPr/>
          <p:nvPr/>
        </p:nvSpPr>
        <p:spPr>
          <a:xfrm>
            <a:off x="3532094" y="3754808"/>
            <a:ext cx="1344706" cy="497541"/>
          </a:xfrm>
          <a:prstGeom prst="wedgeRoundRectCallout">
            <a:avLst>
              <a:gd name="adj1" fmla="val -62166"/>
              <a:gd name="adj2" fmla="val 78716"/>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繰り上がり</a:t>
            </a:r>
          </a:p>
        </p:txBody>
      </p:sp>
      <p:sp>
        <p:nvSpPr>
          <p:cNvPr id="8" name="吹き出し: 角を丸めた四角形 7">
            <a:extLst>
              <a:ext uri="{FF2B5EF4-FFF2-40B4-BE49-F238E27FC236}">
                <a16:creationId xmlns:a16="http://schemas.microsoft.com/office/drawing/2014/main" id="{605A9AAC-1B60-B47E-8773-15297F1E1959}"/>
              </a:ext>
            </a:extLst>
          </p:cNvPr>
          <p:cNvSpPr/>
          <p:nvPr/>
        </p:nvSpPr>
        <p:spPr>
          <a:xfrm>
            <a:off x="3532094" y="5182116"/>
            <a:ext cx="1344706" cy="497541"/>
          </a:xfrm>
          <a:prstGeom prst="wedgeRoundRectCallout">
            <a:avLst>
              <a:gd name="adj1" fmla="val -62166"/>
              <a:gd name="adj2" fmla="val 78716"/>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繰り上がり</a:t>
            </a:r>
          </a:p>
        </p:txBody>
      </p:sp>
      <p:sp>
        <p:nvSpPr>
          <p:cNvPr id="9" name="吹き出し: 角を丸めた四角形 8">
            <a:extLst>
              <a:ext uri="{FF2B5EF4-FFF2-40B4-BE49-F238E27FC236}">
                <a16:creationId xmlns:a16="http://schemas.microsoft.com/office/drawing/2014/main" id="{B707B54F-C8CA-D026-5A2F-1FEF68B9BBBF}"/>
              </a:ext>
            </a:extLst>
          </p:cNvPr>
          <p:cNvSpPr/>
          <p:nvPr/>
        </p:nvSpPr>
        <p:spPr>
          <a:xfrm>
            <a:off x="89647" y="5995333"/>
            <a:ext cx="1344706" cy="497541"/>
          </a:xfrm>
          <a:prstGeom prst="wedgeRoundRectCallout">
            <a:avLst>
              <a:gd name="adj1" fmla="val 65834"/>
              <a:gd name="adj2" fmla="val 48085"/>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dirty="0"/>
              <a:t>繰り上がり</a:t>
            </a:r>
          </a:p>
        </p:txBody>
      </p:sp>
    </p:spTree>
    <p:extLst>
      <p:ext uri="{BB962C8B-B14F-4D97-AF65-F5344CB8AC3E}">
        <p14:creationId xmlns:p14="http://schemas.microsoft.com/office/powerpoint/2010/main" val="25182562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2301</TotalTime>
  <Words>1647</Words>
  <Application>Microsoft Office PowerPoint</Application>
  <PresentationFormat>画面に合わせる (4:3)</PresentationFormat>
  <Paragraphs>422</Paragraphs>
  <Slides>29</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29</vt:i4>
      </vt:variant>
    </vt:vector>
  </HeadingPairs>
  <TitlesOfParts>
    <vt:vector size="38" baseType="lpstr">
      <vt:lpstr>MS PGothic</vt:lpstr>
      <vt:lpstr>MS Gothic</vt:lpstr>
      <vt:lpstr>MS Gothic</vt:lpstr>
      <vt:lpstr>Noto Sans Symbols</vt:lpstr>
      <vt:lpstr>Arial</vt:lpstr>
      <vt:lpstr>Barlow</vt:lpstr>
      <vt:lpstr>Calibri</vt:lpstr>
      <vt:lpstr>Century</vt:lpstr>
      <vt:lpstr>Office テーマ</vt:lpstr>
      <vt:lpstr>情報の デジタル化①</vt:lpstr>
      <vt:lpstr>Q．コンピュータやスマホは 文書も画像も音も 扱えるのはなぜ？</vt:lpstr>
      <vt:lpstr>１．コンピュータと 　　　　　デジタルデータ</vt:lpstr>
      <vt:lpstr>アナログと デジタルの違いは？</vt:lpstr>
      <vt:lpstr>【知識の整理】 　①アナログとデジタル</vt:lpstr>
      <vt:lpstr>【ＴＲＹ】</vt:lpstr>
      <vt:lpstr>【確認課題】①</vt:lpstr>
      <vt:lpstr>【知識の整理】② 　コンピュータとデジタル</vt:lpstr>
      <vt:lpstr>【知識の整理】②つづき</vt:lpstr>
      <vt:lpstr>情報量の単位は？</vt:lpstr>
      <vt:lpstr>【知識の整理】③情報量の単位</vt:lpstr>
      <vt:lpstr>【確認課題】②</vt:lpstr>
      <vt:lpstr>【知識の整理】③情報量の単位</vt:lpstr>
      <vt:lpstr>【確認課題】③</vt:lpstr>
      <vt:lpstr>ここまで コンピュータはデータを デジタル（０と１の数値）で扱うことが分かった</vt:lpstr>
      <vt:lpstr>【知識の整理】③数の表現</vt:lpstr>
      <vt:lpstr>PowerPoint プレゼンテーション</vt:lpstr>
      <vt:lpstr>PowerPoint プレゼンテーション</vt:lpstr>
      <vt:lpstr>【確認課題】④２進法への変換</vt:lpstr>
      <vt:lpstr>【確認課題】⑤１０進法への変換</vt:lpstr>
      <vt:lpstr>２．文字のデジタル表現</vt:lpstr>
      <vt:lpstr>【ＴＲＹ】</vt:lpstr>
      <vt:lpstr>【ＴＲＹ】</vt:lpstr>
      <vt:lpstr>【知識の整理】①②</vt:lpstr>
      <vt:lpstr>参考：文字化けって何？</vt:lpstr>
      <vt:lpstr>文字化けしないためには・・？ 　文字コードを世界で統一すればいい</vt:lpstr>
      <vt:lpstr>【確認課題】⑥</vt:lpstr>
      <vt:lpstr>【知識の整理】③</vt:lpstr>
      <vt:lpstr>【振り返り】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情報科No.9</dc:title>
  <dc:creator>岡本 弘之</dc:creator>
  <cp:lastModifiedBy>弘之 岡本</cp:lastModifiedBy>
  <cp:revision>47</cp:revision>
  <dcterms:created xsi:type="dcterms:W3CDTF">2022-08-30T00:43:30Z</dcterms:created>
  <dcterms:modified xsi:type="dcterms:W3CDTF">2026-03-12T05:31:24Z</dcterms:modified>
</cp:coreProperties>
</file>