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9" r:id="rId3"/>
    <p:sldId id="305" r:id="rId4"/>
    <p:sldId id="290" r:id="rId5"/>
    <p:sldId id="312" r:id="rId6"/>
    <p:sldId id="293" r:id="rId7"/>
    <p:sldId id="289" r:id="rId8"/>
    <p:sldId id="294" r:id="rId9"/>
    <p:sldId id="291" r:id="rId10"/>
    <p:sldId id="304" r:id="rId11"/>
    <p:sldId id="307" r:id="rId12"/>
    <p:sldId id="308" r:id="rId13"/>
    <p:sldId id="309" r:id="rId14"/>
    <p:sldId id="310" r:id="rId15"/>
    <p:sldId id="303" r:id="rId16"/>
    <p:sldId id="265" r:id="rId17"/>
    <p:sldId id="295" r:id="rId18"/>
    <p:sldId id="297" r:id="rId19"/>
    <p:sldId id="298" r:id="rId20"/>
    <p:sldId id="316" r:id="rId21"/>
    <p:sldId id="313" r:id="rId22"/>
    <p:sldId id="314" r:id="rId23"/>
    <p:sldId id="296" r:id="rId24"/>
    <p:sldId id="300" r:id="rId25"/>
    <p:sldId id="285" r:id="rId26"/>
    <p:sldId id="299" r:id="rId27"/>
    <p:sldId id="286" r:id="rId28"/>
    <p:sldId id="263" r:id="rId29"/>
    <p:sldId id="302" r:id="rId30"/>
    <p:sldId id="280" r:id="rId31"/>
    <p:sldId id="281" r:id="rId32"/>
  </p:sldIdLst>
  <p:sldSz cx="9144000" cy="6858000" type="screen4x3"/>
  <p:notesSz cx="7034213" cy="10164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弘之 岡本" userId="dbbc262f0484d2ae" providerId="LiveId" clId="{F78D9030-F54D-4B1B-A1A8-C9FAEF62CE02}"/>
    <pc:docChg chg="undo custSel addSld delSld modSld sldOrd">
      <pc:chgData name="弘之 岡本" userId="dbbc262f0484d2ae" providerId="LiveId" clId="{F78D9030-F54D-4B1B-A1A8-C9FAEF62CE02}" dt="2025-06-05T23:43:53.063" v="10126"/>
      <pc:docMkLst>
        <pc:docMk/>
      </pc:docMkLst>
      <pc:sldChg chg="modSp mod modShow">
        <pc:chgData name="弘之 岡本" userId="dbbc262f0484d2ae" providerId="LiveId" clId="{F78D9030-F54D-4B1B-A1A8-C9FAEF62CE02}" dt="2025-05-29T22:50:07.842" v="8092" actId="729"/>
        <pc:sldMkLst>
          <pc:docMk/>
          <pc:sldMk cId="1435703811" sldId="258"/>
        </pc:sldMkLst>
      </pc:sldChg>
      <pc:sldChg chg="modSp mod">
        <pc:chgData name="弘之 岡本" userId="dbbc262f0484d2ae" providerId="LiveId" clId="{F78D9030-F54D-4B1B-A1A8-C9FAEF62CE02}" dt="2025-05-29T22:49:45.138" v="8091" actId="403"/>
        <pc:sldMkLst>
          <pc:docMk/>
          <pc:sldMk cId="2500997605" sldId="259"/>
        </pc:sldMkLst>
      </pc:sldChg>
      <pc:sldChg chg="del">
        <pc:chgData name="弘之 岡本" userId="dbbc262f0484d2ae" providerId="LiveId" clId="{F78D9030-F54D-4B1B-A1A8-C9FAEF62CE02}" dt="2025-05-20T01:37:09.369" v="4925" actId="47"/>
        <pc:sldMkLst>
          <pc:docMk/>
          <pc:sldMk cId="130294887" sldId="260"/>
        </pc:sldMkLst>
      </pc:sldChg>
      <pc:sldChg chg="del">
        <pc:chgData name="弘之 岡本" userId="dbbc262f0484d2ae" providerId="LiveId" clId="{F78D9030-F54D-4B1B-A1A8-C9FAEF62CE02}" dt="2025-05-20T01:37:09.369" v="4925" actId="47"/>
        <pc:sldMkLst>
          <pc:docMk/>
          <pc:sldMk cId="2456173712" sldId="261"/>
        </pc:sldMkLst>
      </pc:sldChg>
      <pc:sldChg chg="del">
        <pc:chgData name="弘之 岡本" userId="dbbc262f0484d2ae" providerId="LiveId" clId="{F78D9030-F54D-4B1B-A1A8-C9FAEF62CE02}" dt="2025-05-29T22:58:16.398" v="8334" actId="47"/>
        <pc:sldMkLst>
          <pc:docMk/>
          <pc:sldMk cId="454162765" sldId="262"/>
        </pc:sldMkLst>
      </pc:sldChg>
      <pc:sldChg chg="delSp modSp mod">
        <pc:chgData name="弘之 岡本" userId="dbbc262f0484d2ae" providerId="LiveId" clId="{F78D9030-F54D-4B1B-A1A8-C9FAEF62CE02}" dt="2025-06-05T01:35:53.438" v="9969" actId="478"/>
        <pc:sldMkLst>
          <pc:docMk/>
          <pc:sldMk cId="1434731313" sldId="263"/>
        </pc:sldMkLst>
      </pc:sldChg>
      <pc:sldChg chg="modSp mod">
        <pc:chgData name="弘之 岡本" userId="dbbc262f0484d2ae" providerId="LiveId" clId="{F78D9030-F54D-4B1B-A1A8-C9FAEF62CE02}" dt="2025-05-20T01:17:40.126" v="3994" actId="20577"/>
        <pc:sldMkLst>
          <pc:docMk/>
          <pc:sldMk cId="4178072142" sldId="265"/>
        </pc:sldMkLst>
      </pc:sldChg>
      <pc:sldChg chg="del">
        <pc:chgData name="弘之 岡本" userId="dbbc262f0484d2ae" providerId="LiveId" clId="{F78D9030-F54D-4B1B-A1A8-C9FAEF62CE02}" dt="2025-05-20T01:30:12.735" v="4916" actId="47"/>
        <pc:sldMkLst>
          <pc:docMk/>
          <pc:sldMk cId="3918910340" sldId="267"/>
        </pc:sldMkLst>
      </pc:sldChg>
      <pc:sldChg chg="modSp mod">
        <pc:chgData name="弘之 岡本" userId="dbbc262f0484d2ae" providerId="LiveId" clId="{F78D9030-F54D-4B1B-A1A8-C9FAEF62CE02}" dt="2025-05-20T07:48:23.009" v="6561" actId="20577"/>
        <pc:sldMkLst>
          <pc:docMk/>
          <pc:sldMk cId="3757310390" sldId="269"/>
        </pc:sldMkLst>
      </pc:sldChg>
      <pc:sldChg chg="del">
        <pc:chgData name="弘之 岡本" userId="dbbc262f0484d2ae" providerId="LiveId" clId="{F78D9030-F54D-4B1B-A1A8-C9FAEF62CE02}" dt="2025-05-20T01:13:03.884" v="3923" actId="47"/>
        <pc:sldMkLst>
          <pc:docMk/>
          <pc:sldMk cId="1979507017" sldId="270"/>
        </pc:sldMkLst>
      </pc:sldChg>
      <pc:sldChg chg="del">
        <pc:chgData name="弘之 岡本" userId="dbbc262f0484d2ae" providerId="LiveId" clId="{F78D9030-F54D-4B1B-A1A8-C9FAEF62CE02}" dt="2025-05-20T01:37:09.369" v="4925" actId="47"/>
        <pc:sldMkLst>
          <pc:docMk/>
          <pc:sldMk cId="3950008857" sldId="272"/>
        </pc:sldMkLst>
      </pc:sldChg>
      <pc:sldChg chg="del">
        <pc:chgData name="弘之 岡本" userId="dbbc262f0484d2ae" providerId="LiveId" clId="{F78D9030-F54D-4B1B-A1A8-C9FAEF62CE02}" dt="2025-05-20T00:35:02.894" v="2954" actId="47"/>
        <pc:sldMkLst>
          <pc:docMk/>
          <pc:sldMk cId="1393630779" sldId="275"/>
        </pc:sldMkLst>
      </pc:sldChg>
      <pc:sldChg chg="del">
        <pc:chgData name="弘之 岡本" userId="dbbc262f0484d2ae" providerId="LiveId" clId="{F78D9030-F54D-4B1B-A1A8-C9FAEF62CE02}" dt="2025-05-20T00:35:02.894" v="2954" actId="47"/>
        <pc:sldMkLst>
          <pc:docMk/>
          <pc:sldMk cId="2375048317" sldId="276"/>
        </pc:sldMkLst>
      </pc:sldChg>
      <pc:sldChg chg="del">
        <pc:chgData name="弘之 岡本" userId="dbbc262f0484d2ae" providerId="LiveId" clId="{F78D9030-F54D-4B1B-A1A8-C9FAEF62CE02}" dt="2025-05-20T01:11:28.093" v="3921" actId="47"/>
        <pc:sldMkLst>
          <pc:docMk/>
          <pc:sldMk cId="2140901658" sldId="277"/>
        </pc:sldMkLst>
      </pc:sldChg>
      <pc:sldChg chg="del ord">
        <pc:chgData name="弘之 岡本" userId="dbbc262f0484d2ae" providerId="LiveId" clId="{F78D9030-F54D-4B1B-A1A8-C9FAEF62CE02}" dt="2025-05-20T00:45:08.695" v="3330" actId="47"/>
        <pc:sldMkLst>
          <pc:docMk/>
          <pc:sldMk cId="3873200168" sldId="278"/>
        </pc:sldMkLst>
      </pc:sldChg>
      <pc:sldChg chg="del">
        <pc:chgData name="弘之 岡本" userId="dbbc262f0484d2ae" providerId="LiveId" clId="{F78D9030-F54D-4B1B-A1A8-C9FAEF62CE02}" dt="2025-05-20T01:37:09.369" v="4925" actId="47"/>
        <pc:sldMkLst>
          <pc:docMk/>
          <pc:sldMk cId="1098368546" sldId="279"/>
        </pc:sldMkLst>
      </pc:sldChg>
      <pc:sldChg chg="del">
        <pc:chgData name="弘之 岡本" userId="dbbc262f0484d2ae" providerId="LiveId" clId="{F78D9030-F54D-4B1B-A1A8-C9FAEF62CE02}" dt="2025-05-20T00:35:02.894" v="2954" actId="47"/>
        <pc:sldMkLst>
          <pc:docMk/>
          <pc:sldMk cId="1719107716" sldId="282"/>
        </pc:sldMkLst>
      </pc:sldChg>
      <pc:sldChg chg="modSp mod ord">
        <pc:chgData name="弘之 岡本" userId="dbbc262f0484d2ae" providerId="LiveId" clId="{F78D9030-F54D-4B1B-A1A8-C9FAEF62CE02}" dt="2025-05-20T01:39:30.221" v="5028" actId="20577"/>
        <pc:sldMkLst>
          <pc:docMk/>
          <pc:sldMk cId="2837740109" sldId="283"/>
        </pc:sldMkLst>
      </pc:sldChg>
      <pc:sldChg chg="modSp mod ord">
        <pc:chgData name="弘之 岡本" userId="dbbc262f0484d2ae" providerId="LiveId" clId="{F78D9030-F54D-4B1B-A1A8-C9FAEF62CE02}" dt="2025-06-05T01:32:55.961" v="9949" actId="20577"/>
        <pc:sldMkLst>
          <pc:docMk/>
          <pc:sldMk cId="710848999" sldId="285"/>
        </pc:sldMkLst>
      </pc:sldChg>
      <pc:sldChg chg="ord">
        <pc:chgData name="弘之 岡本" userId="dbbc262f0484d2ae" providerId="LiveId" clId="{F78D9030-F54D-4B1B-A1A8-C9FAEF62CE02}" dt="2025-05-20T01:36:57.680" v="4922"/>
        <pc:sldMkLst>
          <pc:docMk/>
          <pc:sldMk cId="3776071283" sldId="286"/>
        </pc:sldMkLst>
      </pc:sldChg>
      <pc:sldChg chg="mod ord modShow">
        <pc:chgData name="弘之 岡本" userId="dbbc262f0484d2ae" providerId="LiveId" clId="{F78D9030-F54D-4B1B-A1A8-C9FAEF62CE02}" dt="2025-06-05T01:33:15.564" v="9950" actId="729"/>
        <pc:sldMkLst>
          <pc:docMk/>
          <pc:sldMk cId="2565941805" sldId="287"/>
        </pc:sldMkLst>
      </pc:sldChg>
      <pc:sldChg chg="addSp delSp modSp new del mod modClrScheme chgLayout">
        <pc:chgData name="弘之 岡本" userId="dbbc262f0484d2ae" providerId="LiveId" clId="{F78D9030-F54D-4B1B-A1A8-C9FAEF62CE02}" dt="2025-05-20T07:48:15.760" v="6553" actId="47"/>
        <pc:sldMkLst>
          <pc:docMk/>
          <pc:sldMk cId="163862166" sldId="288"/>
        </pc:sldMkLst>
      </pc:sldChg>
      <pc:sldChg chg="addSp modSp new mod">
        <pc:chgData name="弘之 岡本" userId="dbbc262f0484d2ae" providerId="LiveId" clId="{F78D9030-F54D-4B1B-A1A8-C9FAEF62CE02}" dt="2025-05-20T00:22:45.013" v="2033" actId="20577"/>
        <pc:sldMkLst>
          <pc:docMk/>
          <pc:sldMk cId="459421033" sldId="289"/>
        </pc:sldMkLst>
      </pc:sldChg>
      <pc:sldChg chg="modSp new mod">
        <pc:chgData name="弘之 岡本" userId="dbbc262f0484d2ae" providerId="LiveId" clId="{F78D9030-F54D-4B1B-A1A8-C9FAEF62CE02}" dt="2025-05-28T23:28:20.167" v="7324" actId="20577"/>
        <pc:sldMkLst>
          <pc:docMk/>
          <pc:sldMk cId="3717670414" sldId="290"/>
        </pc:sldMkLst>
      </pc:sldChg>
      <pc:sldChg chg="addSp modSp new mod">
        <pc:chgData name="弘之 岡本" userId="dbbc262f0484d2ae" providerId="LiveId" clId="{F78D9030-F54D-4B1B-A1A8-C9FAEF62CE02}" dt="2025-05-20T00:47:02.499" v="3481" actId="20577"/>
        <pc:sldMkLst>
          <pc:docMk/>
          <pc:sldMk cId="2452882223" sldId="291"/>
        </pc:sldMkLst>
      </pc:sldChg>
      <pc:sldChg chg="addSp delSp modSp new mod">
        <pc:chgData name="弘之 岡本" userId="dbbc262f0484d2ae" providerId="LiveId" clId="{F78D9030-F54D-4B1B-A1A8-C9FAEF62CE02}" dt="2025-06-02T02:38:54.994" v="8400" actId="1076"/>
        <pc:sldMkLst>
          <pc:docMk/>
          <pc:sldMk cId="1082331247" sldId="292"/>
        </pc:sldMkLst>
      </pc:sldChg>
      <pc:sldChg chg="addSp delSp modSp new mod ord modClrScheme chgLayout">
        <pc:chgData name="弘之 岡本" userId="dbbc262f0484d2ae" providerId="LiveId" clId="{F78D9030-F54D-4B1B-A1A8-C9FAEF62CE02}" dt="2025-05-29T22:50:59.648" v="8093" actId="478"/>
        <pc:sldMkLst>
          <pc:docMk/>
          <pc:sldMk cId="4195942116" sldId="293"/>
        </pc:sldMkLst>
      </pc:sldChg>
      <pc:sldChg chg="addSp modSp new mod ord">
        <pc:chgData name="弘之 岡本" userId="dbbc262f0484d2ae" providerId="LiveId" clId="{F78D9030-F54D-4B1B-A1A8-C9FAEF62CE02}" dt="2025-06-03T00:40:59.940" v="9660" actId="1076"/>
        <pc:sldMkLst>
          <pc:docMk/>
          <pc:sldMk cId="1757980607" sldId="294"/>
        </pc:sldMkLst>
      </pc:sldChg>
      <pc:sldChg chg="addSp delSp modSp new mod modClrScheme chgLayout">
        <pc:chgData name="弘之 岡本" userId="dbbc262f0484d2ae" providerId="LiveId" clId="{F78D9030-F54D-4B1B-A1A8-C9FAEF62CE02}" dt="2025-06-05T23:43:47.229" v="10125" actId="1076"/>
        <pc:sldMkLst>
          <pc:docMk/>
          <pc:sldMk cId="3023087960" sldId="295"/>
        </pc:sldMkLst>
      </pc:sldChg>
      <pc:sldChg chg="addSp delSp modSp add mod">
        <pc:chgData name="弘之 岡本" userId="dbbc262f0484d2ae" providerId="LiveId" clId="{F78D9030-F54D-4B1B-A1A8-C9FAEF62CE02}" dt="2025-05-20T01:38:03.263" v="4930" actId="20577"/>
        <pc:sldMkLst>
          <pc:docMk/>
          <pc:sldMk cId="1362462624" sldId="296"/>
        </pc:sldMkLst>
      </pc:sldChg>
      <pc:sldChg chg="addSp delSp modSp add mod modShow">
        <pc:chgData name="弘之 岡本" userId="dbbc262f0484d2ae" providerId="LiveId" clId="{F78D9030-F54D-4B1B-A1A8-C9FAEF62CE02}" dt="2025-05-29T22:57:30.472" v="8333" actId="729"/>
        <pc:sldMkLst>
          <pc:docMk/>
          <pc:sldMk cId="2020349693" sldId="297"/>
        </pc:sldMkLst>
      </pc:sldChg>
      <pc:sldChg chg="modSp add mod modShow">
        <pc:chgData name="弘之 岡本" userId="dbbc262f0484d2ae" providerId="LiveId" clId="{F78D9030-F54D-4B1B-A1A8-C9FAEF62CE02}" dt="2025-06-05T23:43:20.286" v="10071" actId="729"/>
        <pc:sldMkLst>
          <pc:docMk/>
          <pc:sldMk cId="314052386" sldId="298"/>
        </pc:sldMkLst>
      </pc:sldChg>
      <pc:sldChg chg="modSp new mod">
        <pc:chgData name="弘之 岡本" userId="dbbc262f0484d2ae" providerId="LiveId" clId="{F78D9030-F54D-4B1B-A1A8-C9FAEF62CE02}" dt="2025-06-02T04:04:07.592" v="9628" actId="20577"/>
        <pc:sldMkLst>
          <pc:docMk/>
          <pc:sldMk cId="434394160" sldId="299"/>
        </pc:sldMkLst>
      </pc:sldChg>
      <pc:sldChg chg="addSp delSp modSp new mod modClrScheme chgLayout">
        <pc:chgData name="弘之 岡本" userId="dbbc262f0484d2ae" providerId="LiveId" clId="{F78D9030-F54D-4B1B-A1A8-C9FAEF62CE02}" dt="2025-05-20T01:41:03.262" v="5105" actId="207"/>
        <pc:sldMkLst>
          <pc:docMk/>
          <pc:sldMk cId="1402037786" sldId="300"/>
        </pc:sldMkLst>
      </pc:sldChg>
      <pc:sldChg chg="addSp delSp modSp new mod delAnim modAnim chgLayout">
        <pc:chgData name="弘之 岡本" userId="dbbc262f0484d2ae" providerId="LiveId" clId="{F78D9030-F54D-4B1B-A1A8-C9FAEF62CE02}" dt="2025-05-20T03:44:21.965" v="5892" actId="1076"/>
        <pc:sldMkLst>
          <pc:docMk/>
          <pc:sldMk cId="4236849660" sldId="301"/>
        </pc:sldMkLst>
      </pc:sldChg>
      <pc:sldChg chg="addSp delSp modSp new mod">
        <pc:chgData name="弘之 岡本" userId="dbbc262f0484d2ae" providerId="LiveId" clId="{F78D9030-F54D-4B1B-A1A8-C9FAEF62CE02}" dt="2025-05-20T07:47:34.185" v="6552" actId="27636"/>
        <pc:sldMkLst>
          <pc:docMk/>
          <pc:sldMk cId="3507031856" sldId="302"/>
        </pc:sldMkLst>
      </pc:sldChg>
      <pc:sldChg chg="addSp delSp modSp new mod">
        <pc:chgData name="弘之 岡本" userId="dbbc262f0484d2ae" providerId="LiveId" clId="{F78D9030-F54D-4B1B-A1A8-C9FAEF62CE02}" dt="2025-05-20T04:02:01.322" v="6542"/>
        <pc:sldMkLst>
          <pc:docMk/>
          <pc:sldMk cId="3674312716" sldId="303"/>
        </pc:sldMkLst>
      </pc:sldChg>
      <pc:sldChg chg="addSp delSp modSp new mod">
        <pc:chgData name="弘之 岡本" userId="dbbc262f0484d2ae" providerId="LiveId" clId="{F78D9030-F54D-4B1B-A1A8-C9FAEF62CE02}" dt="2025-06-03T00:46:53.856" v="9812" actId="14100"/>
        <pc:sldMkLst>
          <pc:docMk/>
          <pc:sldMk cId="2282333103" sldId="304"/>
        </pc:sldMkLst>
      </pc:sldChg>
      <pc:sldChg chg="addSp delSp modSp new mod ord">
        <pc:chgData name="弘之 岡本" userId="dbbc262f0484d2ae" providerId="LiveId" clId="{F78D9030-F54D-4B1B-A1A8-C9FAEF62CE02}" dt="2025-05-28T23:46:29.634" v="7988"/>
        <pc:sldMkLst>
          <pc:docMk/>
          <pc:sldMk cId="3209440659" sldId="305"/>
        </pc:sldMkLst>
      </pc:sldChg>
      <pc:sldChg chg="addSp delSp modSp new mod modClrScheme chgLayout">
        <pc:chgData name="弘之 岡本" userId="dbbc262f0484d2ae" providerId="LiveId" clId="{F78D9030-F54D-4B1B-A1A8-C9FAEF62CE02}" dt="2025-05-28T23:27:15.588" v="7223" actId="207"/>
        <pc:sldMkLst>
          <pc:docMk/>
          <pc:sldMk cId="354441083" sldId="306"/>
        </pc:sldMkLst>
      </pc:sldChg>
      <pc:sldChg chg="addSp delSp modSp new mod">
        <pc:chgData name="弘之 岡本" userId="dbbc262f0484d2ae" providerId="LiveId" clId="{F78D9030-F54D-4B1B-A1A8-C9FAEF62CE02}" dt="2025-05-29T22:56:00.886" v="8274" actId="14100"/>
        <pc:sldMkLst>
          <pc:docMk/>
          <pc:sldMk cId="659414541" sldId="307"/>
        </pc:sldMkLst>
      </pc:sldChg>
      <pc:sldChg chg="addSp delSp modSp new mod">
        <pc:chgData name="弘之 岡本" userId="dbbc262f0484d2ae" providerId="LiveId" clId="{F78D9030-F54D-4B1B-A1A8-C9FAEF62CE02}" dt="2025-05-29T22:55:18.461" v="8232" actId="14100"/>
        <pc:sldMkLst>
          <pc:docMk/>
          <pc:sldMk cId="4246049081" sldId="308"/>
        </pc:sldMkLst>
      </pc:sldChg>
      <pc:sldChg chg="addSp delSp modSp new mod">
        <pc:chgData name="弘之 岡本" userId="dbbc262f0484d2ae" providerId="LiveId" clId="{F78D9030-F54D-4B1B-A1A8-C9FAEF62CE02}" dt="2025-05-29T22:54:07.853" v="8129" actId="14100"/>
        <pc:sldMkLst>
          <pc:docMk/>
          <pc:sldMk cId="288424510" sldId="309"/>
        </pc:sldMkLst>
      </pc:sldChg>
      <pc:sldChg chg="addSp delSp modSp new mod">
        <pc:chgData name="弘之 岡本" userId="dbbc262f0484d2ae" providerId="LiveId" clId="{F78D9030-F54D-4B1B-A1A8-C9FAEF62CE02}" dt="2025-05-28T23:45:47.815" v="7985" actId="20577"/>
        <pc:sldMkLst>
          <pc:docMk/>
          <pc:sldMk cId="2260183315" sldId="310"/>
        </pc:sldMkLst>
      </pc:sldChg>
      <pc:sldChg chg="new del">
        <pc:chgData name="弘之 岡本" userId="dbbc262f0484d2ae" providerId="LiveId" clId="{F78D9030-F54D-4B1B-A1A8-C9FAEF62CE02}" dt="2025-05-28T23:50:33.372" v="8060" actId="47"/>
        <pc:sldMkLst>
          <pc:docMk/>
          <pc:sldMk cId="2622603875" sldId="311"/>
        </pc:sldMkLst>
      </pc:sldChg>
      <pc:sldChg chg="addSp delSp modSp new mod">
        <pc:chgData name="弘之 岡本" userId="dbbc262f0484d2ae" providerId="LiveId" clId="{F78D9030-F54D-4B1B-A1A8-C9FAEF62CE02}" dt="2025-05-28T23:49:18.989" v="8057" actId="14100"/>
        <pc:sldMkLst>
          <pc:docMk/>
          <pc:sldMk cId="3539376111" sldId="312"/>
        </pc:sldMkLst>
      </pc:sldChg>
      <pc:sldChg chg="addSp delSp modSp new mod">
        <pc:chgData name="弘之 岡本" userId="dbbc262f0484d2ae" providerId="LiveId" clId="{F78D9030-F54D-4B1B-A1A8-C9FAEF62CE02}" dt="2025-06-02T04:03:25.739" v="9551" actId="207"/>
        <pc:sldMkLst>
          <pc:docMk/>
          <pc:sldMk cId="3668905891" sldId="313"/>
        </pc:sldMkLst>
      </pc:sldChg>
      <pc:sldChg chg="modSp add mod">
        <pc:chgData name="弘之 岡本" userId="dbbc262f0484d2ae" providerId="LiveId" clId="{F78D9030-F54D-4B1B-A1A8-C9FAEF62CE02}" dt="2025-06-02T04:03:31.349" v="9552" actId="207"/>
        <pc:sldMkLst>
          <pc:docMk/>
          <pc:sldMk cId="910160275" sldId="314"/>
        </pc:sldMkLst>
      </pc:sldChg>
      <pc:sldChg chg="addSp delSp modSp new mod ord modClrScheme chgLayout">
        <pc:chgData name="弘之 岡本" userId="dbbc262f0484d2ae" providerId="LiveId" clId="{F78D9030-F54D-4B1B-A1A8-C9FAEF62CE02}" dt="2025-06-05T01:35:17.944" v="9952"/>
        <pc:sldMkLst>
          <pc:docMk/>
          <pc:sldMk cId="771617951" sldId="315"/>
        </pc:sldMkLst>
      </pc:sldChg>
      <pc:sldChg chg="addSp modSp add mod">
        <pc:chgData name="弘之 岡本" userId="dbbc262f0484d2ae" providerId="LiveId" clId="{F78D9030-F54D-4B1B-A1A8-C9FAEF62CE02}" dt="2025-06-05T23:43:53.063" v="10126"/>
        <pc:sldMkLst>
          <pc:docMk/>
          <pc:sldMk cId="4254828243" sldId="316"/>
        </pc:sldMkLst>
      </pc:sldChg>
    </pc:docChg>
  </pc:docChgLst>
  <pc:docChgLst>
    <pc:chgData name="弘之 岡本" userId="dbbc262f0484d2ae" providerId="LiveId" clId="{68F33DBB-651F-47FA-BE12-A47836A0E710}"/>
    <pc:docChg chg="delSld">
      <pc:chgData name="弘之 岡本" userId="dbbc262f0484d2ae" providerId="LiveId" clId="{68F33DBB-651F-47FA-BE12-A47836A0E710}" dt="2026-03-12T00:14:25.571" v="7" actId="47"/>
      <pc:docMkLst>
        <pc:docMk/>
      </pc:docMkLst>
      <pc:sldChg chg="del">
        <pc:chgData name="弘之 岡本" userId="dbbc262f0484d2ae" providerId="LiveId" clId="{68F33DBB-651F-47FA-BE12-A47836A0E710}" dt="2026-03-11T23:30:56.710" v="1" actId="47"/>
        <pc:sldMkLst>
          <pc:docMk/>
          <pc:sldMk cId="1952471773" sldId="256"/>
        </pc:sldMkLst>
      </pc:sldChg>
      <pc:sldChg chg="del">
        <pc:chgData name="弘之 岡本" userId="dbbc262f0484d2ae" providerId="LiveId" clId="{68F33DBB-651F-47FA-BE12-A47836A0E710}" dt="2026-03-11T23:30:52.365" v="0" actId="47"/>
        <pc:sldMkLst>
          <pc:docMk/>
          <pc:sldMk cId="2688992011" sldId="257"/>
        </pc:sldMkLst>
      </pc:sldChg>
      <pc:sldChg chg="del">
        <pc:chgData name="弘之 岡本" userId="dbbc262f0484d2ae" providerId="LiveId" clId="{68F33DBB-651F-47FA-BE12-A47836A0E710}" dt="2026-03-11T23:32:30.084" v="2" actId="47"/>
        <pc:sldMkLst>
          <pc:docMk/>
          <pc:sldMk cId="1435703811" sldId="258"/>
        </pc:sldMkLst>
      </pc:sldChg>
      <pc:sldChg chg="del">
        <pc:chgData name="弘之 岡本" userId="dbbc262f0484d2ae" providerId="LiveId" clId="{68F33DBB-651F-47FA-BE12-A47836A0E710}" dt="2026-03-12T00:14:06.928" v="5" actId="47"/>
        <pc:sldMkLst>
          <pc:docMk/>
          <pc:sldMk cId="1369972381" sldId="271"/>
        </pc:sldMkLst>
      </pc:sldChg>
      <pc:sldChg chg="del">
        <pc:chgData name="弘之 岡本" userId="dbbc262f0484d2ae" providerId="LiveId" clId="{68F33DBB-651F-47FA-BE12-A47836A0E710}" dt="2026-03-12T00:13:55.422" v="4" actId="47"/>
        <pc:sldMkLst>
          <pc:docMk/>
          <pc:sldMk cId="2837740109" sldId="283"/>
        </pc:sldMkLst>
      </pc:sldChg>
      <pc:sldChg chg="del">
        <pc:chgData name="弘之 岡本" userId="dbbc262f0484d2ae" providerId="LiveId" clId="{68F33DBB-651F-47FA-BE12-A47836A0E710}" dt="2026-03-12T00:14:25.571" v="7" actId="47"/>
        <pc:sldMkLst>
          <pc:docMk/>
          <pc:sldMk cId="2565941805" sldId="287"/>
        </pc:sldMkLst>
      </pc:sldChg>
      <pc:sldChg chg="del">
        <pc:chgData name="弘之 岡本" userId="dbbc262f0484d2ae" providerId="LiveId" clId="{68F33DBB-651F-47FA-BE12-A47836A0E710}" dt="2026-03-11T23:32:30.084" v="2" actId="47"/>
        <pc:sldMkLst>
          <pc:docMk/>
          <pc:sldMk cId="1082331247" sldId="292"/>
        </pc:sldMkLst>
      </pc:sldChg>
      <pc:sldChg chg="del">
        <pc:chgData name="弘之 岡本" userId="dbbc262f0484d2ae" providerId="LiveId" clId="{68F33DBB-651F-47FA-BE12-A47836A0E710}" dt="2026-03-11T23:33:26.952" v="3" actId="47"/>
        <pc:sldMkLst>
          <pc:docMk/>
          <pc:sldMk cId="4236849660" sldId="301"/>
        </pc:sldMkLst>
      </pc:sldChg>
      <pc:sldChg chg="del">
        <pc:chgData name="弘之 岡本" userId="dbbc262f0484d2ae" providerId="LiveId" clId="{68F33DBB-651F-47FA-BE12-A47836A0E710}" dt="2026-03-11T23:30:52.365" v="0" actId="47"/>
        <pc:sldMkLst>
          <pc:docMk/>
          <pc:sldMk cId="354441083" sldId="306"/>
        </pc:sldMkLst>
      </pc:sldChg>
      <pc:sldChg chg="del">
        <pc:chgData name="弘之 岡本" userId="dbbc262f0484d2ae" providerId="LiveId" clId="{68F33DBB-651F-47FA-BE12-A47836A0E710}" dt="2026-03-12T00:14:14.667" v="6" actId="47"/>
        <pc:sldMkLst>
          <pc:docMk/>
          <pc:sldMk cId="771617951" sldId="31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65C2-47BF-43EB-B41E-0622AE462D1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209F-ACA1-46AF-B8D5-0F2BC9E026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04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65C2-47BF-43EB-B41E-0622AE462D1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209F-ACA1-46AF-B8D5-0F2BC9E026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53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65C2-47BF-43EB-B41E-0622AE462D1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209F-ACA1-46AF-B8D5-0F2BC9E026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28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65C2-47BF-43EB-B41E-0622AE462D1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209F-ACA1-46AF-B8D5-0F2BC9E026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01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65C2-47BF-43EB-B41E-0622AE462D1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209F-ACA1-46AF-B8D5-0F2BC9E026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04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65C2-47BF-43EB-B41E-0622AE462D1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209F-ACA1-46AF-B8D5-0F2BC9E026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38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65C2-47BF-43EB-B41E-0622AE462D1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209F-ACA1-46AF-B8D5-0F2BC9E026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65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65C2-47BF-43EB-B41E-0622AE462D1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209F-ACA1-46AF-B8D5-0F2BC9E026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53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65C2-47BF-43EB-B41E-0622AE462D1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209F-ACA1-46AF-B8D5-0F2BC9E026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7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65C2-47BF-43EB-B41E-0622AE462D1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209F-ACA1-46AF-B8D5-0F2BC9E026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0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65C2-47BF-43EB-B41E-0622AE462D1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209F-ACA1-46AF-B8D5-0F2BC9E026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52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265C2-47BF-43EB-B41E-0622AE462D12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D209F-ACA1-46AF-B8D5-0F2BC9E026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09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6772886-E741-2995-5683-E77875E78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情報技術の進歩（ＡＩ）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FDC080BC-C2EE-7136-4C0D-B1DAEEEA0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情報</a:t>
            </a:r>
            <a:r>
              <a:rPr lang="en-US" altLang="ja-JP" dirty="0"/>
              <a:t>Ⅰ</a:t>
            </a:r>
            <a:r>
              <a:rPr lang="ja-JP" altLang="en-US" dirty="0"/>
              <a:t>　</a:t>
            </a:r>
            <a:r>
              <a:rPr lang="ja-JP" altLang="en-US"/>
              <a:t>Ｎｏ．０６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731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0A08E3-96FA-F0EF-3134-B99D3E70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①質問する</a:t>
            </a:r>
            <a:br>
              <a:rPr kumimoji="1" lang="en-US" altLang="ja-JP" dirty="0"/>
            </a:br>
            <a:r>
              <a:rPr kumimoji="1" lang="ja-JP" altLang="en-US" dirty="0"/>
              <a:t>　アサンプション国際高校について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2878269-2FA4-77CC-80B7-7C48C5BA1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04748"/>
            <a:ext cx="6505575" cy="4995353"/>
          </a:xfrm>
        </p:spPr>
      </p:pic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34E77DB7-E90C-D435-4FF1-087A5AB65C90}"/>
              </a:ext>
            </a:extLst>
          </p:cNvPr>
          <p:cNvSpPr/>
          <p:nvPr/>
        </p:nvSpPr>
        <p:spPr>
          <a:xfrm>
            <a:off x="6448425" y="5238961"/>
            <a:ext cx="2457450" cy="1171577"/>
          </a:xfrm>
          <a:prstGeom prst="wedgeRoundRectCallout">
            <a:avLst>
              <a:gd name="adj1" fmla="val -75267"/>
              <a:gd name="adj2" fmla="val 783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実はマイナーな情報の検索は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得意ではない・・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BE544349-4FA4-9A4A-DA48-3B44AFBCAEFB}"/>
              </a:ext>
            </a:extLst>
          </p:cNvPr>
          <p:cNvSpPr/>
          <p:nvPr/>
        </p:nvSpPr>
        <p:spPr>
          <a:xfrm>
            <a:off x="6448425" y="2795589"/>
            <a:ext cx="2457450" cy="848152"/>
          </a:xfrm>
          <a:prstGeom prst="wedgeRoundRectCallout">
            <a:avLst>
              <a:gd name="adj1" fmla="val -46585"/>
              <a:gd name="adj2" fmla="val -10813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聞き方によって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答えが変わる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2DAC1ECB-44B9-FC13-5B11-E26FACFD5844}"/>
              </a:ext>
            </a:extLst>
          </p:cNvPr>
          <p:cNvSpPr/>
          <p:nvPr/>
        </p:nvSpPr>
        <p:spPr>
          <a:xfrm>
            <a:off x="6448425" y="4062411"/>
            <a:ext cx="2457450" cy="519324"/>
          </a:xfrm>
          <a:prstGeom prst="wedgeRoundRectCallout">
            <a:avLst>
              <a:gd name="adj1" fmla="val -112089"/>
              <a:gd name="adj2" fmla="val -14519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下線部は本当？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5F81E08-5164-4ADC-7040-9272C8DFE9BF}"/>
              </a:ext>
            </a:extLst>
          </p:cNvPr>
          <p:cNvCxnSpPr/>
          <p:nvPr/>
        </p:nvCxnSpPr>
        <p:spPr>
          <a:xfrm>
            <a:off x="2581275" y="3295865"/>
            <a:ext cx="26384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3D6A49C-F079-68C8-9838-83246E30A295}"/>
              </a:ext>
            </a:extLst>
          </p:cNvPr>
          <p:cNvCxnSpPr>
            <a:cxnSpLocks/>
          </p:cNvCxnSpPr>
          <p:nvPr/>
        </p:nvCxnSpPr>
        <p:spPr>
          <a:xfrm>
            <a:off x="1414462" y="4315040"/>
            <a:ext cx="10525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CEC4EC9-D679-2CEB-D1A7-CC16CDF0141D}"/>
              </a:ext>
            </a:extLst>
          </p:cNvPr>
          <p:cNvCxnSpPr>
            <a:cxnSpLocks/>
          </p:cNvCxnSpPr>
          <p:nvPr/>
        </p:nvCxnSpPr>
        <p:spPr>
          <a:xfrm>
            <a:off x="2466975" y="4581740"/>
            <a:ext cx="2324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FBE09CE-E600-B8C3-9322-DFEA6454369F}"/>
              </a:ext>
            </a:extLst>
          </p:cNvPr>
          <p:cNvCxnSpPr>
            <a:cxnSpLocks/>
          </p:cNvCxnSpPr>
          <p:nvPr/>
        </p:nvCxnSpPr>
        <p:spPr>
          <a:xfrm>
            <a:off x="2095500" y="5877140"/>
            <a:ext cx="3590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E7CE4CA-CE09-D712-AFFC-FC26EE69B8B8}"/>
              </a:ext>
            </a:extLst>
          </p:cNvPr>
          <p:cNvCxnSpPr>
            <a:cxnSpLocks/>
          </p:cNvCxnSpPr>
          <p:nvPr/>
        </p:nvCxnSpPr>
        <p:spPr>
          <a:xfrm>
            <a:off x="4457700" y="6410540"/>
            <a:ext cx="895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33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EE338B-0CF3-FAD0-41C4-604271BD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②計画する</a:t>
            </a:r>
            <a:br>
              <a:rPr kumimoji="1" lang="en-US" altLang="ja-JP" dirty="0"/>
            </a:br>
            <a:r>
              <a:rPr kumimoji="1" lang="ja-JP" altLang="en-US" dirty="0"/>
              <a:t>　大阪日帰りツアーを企画して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CBEE2F4-BB7A-15F9-7B9D-988FCF736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" y="1882775"/>
            <a:ext cx="5178892" cy="4351338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C80071C-01BB-7711-025E-C0B44A58E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2493042"/>
            <a:ext cx="5086349" cy="4237537"/>
          </a:xfrm>
          <a:prstGeom prst="rect">
            <a:avLst/>
          </a:prstGeom>
        </p:spPr>
      </p:pic>
      <p:sp>
        <p:nvSpPr>
          <p:cNvPr id="8" name="矢印: 折線 7">
            <a:extLst>
              <a:ext uri="{FF2B5EF4-FFF2-40B4-BE49-F238E27FC236}">
                <a16:creationId xmlns:a16="http://schemas.microsoft.com/office/drawing/2014/main" id="{8BD5FF62-B020-A219-DE8D-E8CBB006FCC7}"/>
              </a:ext>
            </a:extLst>
          </p:cNvPr>
          <p:cNvSpPr/>
          <p:nvPr/>
        </p:nvSpPr>
        <p:spPr>
          <a:xfrm rot="5400000">
            <a:off x="5429250" y="2181225"/>
            <a:ext cx="590550" cy="657225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18FADF80-9466-1AD3-3000-C7980522B5FE}"/>
              </a:ext>
            </a:extLst>
          </p:cNvPr>
          <p:cNvSpPr/>
          <p:nvPr/>
        </p:nvSpPr>
        <p:spPr>
          <a:xfrm>
            <a:off x="6060281" y="1658019"/>
            <a:ext cx="3038475" cy="590551"/>
          </a:xfrm>
          <a:prstGeom prst="wedgeRoundRectCallout">
            <a:avLst>
              <a:gd name="adj1" fmla="val -33019"/>
              <a:gd name="adj2" fmla="val 10524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表にまとめてもらおう</a:t>
            </a:r>
          </a:p>
        </p:txBody>
      </p:sp>
    </p:spTree>
    <p:extLst>
      <p:ext uri="{BB962C8B-B14F-4D97-AF65-F5344CB8AC3E}">
        <p14:creationId xmlns:p14="http://schemas.microsoft.com/office/powerpoint/2010/main" val="65941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7DFA60-A758-AAD0-AAE8-11445E0CB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③アイデアを出す</a:t>
            </a:r>
            <a:br>
              <a:rPr kumimoji="1" lang="en-US" altLang="ja-JP" dirty="0"/>
            </a:br>
            <a:r>
              <a:rPr kumimoji="1" lang="ja-JP" altLang="en-US" dirty="0"/>
              <a:t>　文化祭企画のアイデアを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57E3F92-BEA7-226D-CD76-5463B9E96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4" y="1854200"/>
            <a:ext cx="5212261" cy="4351338"/>
          </a:xfr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1DD12EEF-9202-752F-C4D7-D67BA3D52A75}"/>
              </a:ext>
            </a:extLst>
          </p:cNvPr>
          <p:cNvSpPr/>
          <p:nvPr/>
        </p:nvSpPr>
        <p:spPr>
          <a:xfrm>
            <a:off x="5143500" y="2904332"/>
            <a:ext cx="3867150" cy="1124744"/>
          </a:xfrm>
          <a:prstGeom prst="wedgeRoundRectCallout">
            <a:avLst>
              <a:gd name="adj1" fmla="val -76279"/>
              <a:gd name="adj2" fmla="val -4959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文化祭のキャッチコピー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のアイデアを出してもらおう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05C79386-F7AA-162E-0298-9CF77B23A9BF}"/>
              </a:ext>
            </a:extLst>
          </p:cNvPr>
          <p:cNvSpPr/>
          <p:nvPr/>
        </p:nvSpPr>
        <p:spPr>
          <a:xfrm>
            <a:off x="5143500" y="4192587"/>
            <a:ext cx="3867150" cy="1124744"/>
          </a:xfrm>
          <a:prstGeom prst="wedgeRoundRectCallout">
            <a:avLst>
              <a:gd name="adj1" fmla="val -69136"/>
              <a:gd name="adj2" fmla="val -4536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アイデアを</a:t>
            </a:r>
            <a:r>
              <a:rPr kumimoji="1" lang="en-US" altLang="ja-JP" sz="2400" dirty="0">
                <a:solidFill>
                  <a:schemeClr val="tx1"/>
                </a:solidFill>
              </a:rPr>
              <a:t>10</a:t>
            </a:r>
            <a:r>
              <a:rPr kumimoji="1" lang="ja-JP" altLang="en-US" sz="2400" dirty="0">
                <a:solidFill>
                  <a:schemeClr val="tx1"/>
                </a:solidFill>
              </a:rPr>
              <a:t>個出してと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数を指定してみよう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4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1E9E0E-8FB1-403E-D1AB-3EBF1108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④創らせてみる</a:t>
            </a:r>
            <a:br>
              <a:rPr kumimoji="1" lang="en-US" altLang="ja-JP" dirty="0"/>
            </a:br>
            <a:r>
              <a:rPr kumimoji="1" lang="ja-JP" altLang="en-US" dirty="0"/>
              <a:t>　　情報</a:t>
            </a:r>
            <a:r>
              <a:rPr kumimoji="1" lang="en-US" altLang="ja-JP" dirty="0"/>
              <a:t>Ⅰ</a:t>
            </a:r>
            <a:r>
              <a:rPr kumimoji="1" lang="ja-JP" altLang="en-US" dirty="0"/>
              <a:t>の問題をだしてもらう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B538566-9642-D254-0D47-464DDA5DB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4675"/>
            <a:ext cx="5686425" cy="4756984"/>
          </a:xfr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A5490828-6779-4A5C-DEC7-9E410657207C}"/>
              </a:ext>
            </a:extLst>
          </p:cNvPr>
          <p:cNvSpPr/>
          <p:nvPr/>
        </p:nvSpPr>
        <p:spPr>
          <a:xfrm>
            <a:off x="5368380" y="2904331"/>
            <a:ext cx="3642270" cy="943769"/>
          </a:xfrm>
          <a:prstGeom prst="wedgeRoundRectCallout">
            <a:avLst>
              <a:gd name="adj1" fmla="val -76279"/>
              <a:gd name="adj2" fmla="val -4959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ほかの科目でも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やってみよう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28842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1E2786-3262-5922-9D07-C57E9FFE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⑤そのほか活用してみる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CD0E45E-2998-47FD-A13F-488C4D95A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7" y="1816100"/>
            <a:ext cx="4943282" cy="4270375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BB2B0A7-EC41-D29A-7D92-45844C0A8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2909000"/>
            <a:ext cx="4779898" cy="3813947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C311FEC3-0E9F-4DF0-C56A-D2838E9BFB2B}"/>
              </a:ext>
            </a:extLst>
          </p:cNvPr>
          <p:cNvSpPr/>
          <p:nvPr/>
        </p:nvSpPr>
        <p:spPr>
          <a:xfrm>
            <a:off x="882105" y="6183292"/>
            <a:ext cx="3146970" cy="539655"/>
          </a:xfrm>
          <a:prstGeom prst="wedgeRoundRectCallout">
            <a:avLst>
              <a:gd name="adj1" fmla="val -9388"/>
              <a:gd name="adj2" fmla="val -8313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話のあらすじを聞く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B359D641-990F-EB08-FADC-8F45A1CDB2B7}"/>
              </a:ext>
            </a:extLst>
          </p:cNvPr>
          <p:cNvSpPr/>
          <p:nvPr/>
        </p:nvSpPr>
        <p:spPr>
          <a:xfrm>
            <a:off x="5055089" y="2272528"/>
            <a:ext cx="3146970" cy="539655"/>
          </a:xfrm>
          <a:prstGeom prst="wedgeRoundRectCallout">
            <a:avLst>
              <a:gd name="adj1" fmla="val -44498"/>
              <a:gd name="adj2" fmla="val 17456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授業案を考えてもらう</a:t>
            </a:r>
          </a:p>
        </p:txBody>
      </p:sp>
    </p:spTree>
    <p:extLst>
      <p:ext uri="{BB962C8B-B14F-4D97-AF65-F5344CB8AC3E}">
        <p14:creationId xmlns:p14="http://schemas.microsoft.com/office/powerpoint/2010/main" val="2260183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48102F-1470-CA6E-9537-F3E17653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イラスト・写真、音楽、動画も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　　　　　　　　　　　　　生成可能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A07426-D90F-D893-1B23-2CB1653B2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6" y="1896399"/>
            <a:ext cx="5200934" cy="405189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220BAD8-B708-C5BF-BD6D-E01B56A8A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87048"/>
            <a:ext cx="5334000" cy="427095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CEE564-4BBC-C52F-444F-70809D26615F}"/>
              </a:ext>
            </a:extLst>
          </p:cNvPr>
          <p:cNvSpPr txBox="1"/>
          <p:nvPr/>
        </p:nvSpPr>
        <p:spPr>
          <a:xfrm>
            <a:off x="7496176" y="6488668"/>
            <a:ext cx="17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Copilot</a:t>
            </a:r>
            <a:r>
              <a:rPr kumimoji="1" lang="ja-JP" altLang="en-US" dirty="0"/>
              <a:t>で生成</a:t>
            </a:r>
          </a:p>
        </p:txBody>
      </p:sp>
    </p:spTree>
    <p:extLst>
      <p:ext uri="{BB962C8B-B14F-4D97-AF65-F5344CB8AC3E}">
        <p14:creationId xmlns:p14="http://schemas.microsoft.com/office/powerpoint/2010/main" val="3674312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3F6B31-F766-4F3D-188E-42C27500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生成</a:t>
            </a:r>
            <a:r>
              <a:rPr lang="ja-JP" altLang="en-US" dirty="0">
                <a:solidFill>
                  <a:srgbClr val="FF0000"/>
                </a:solidFill>
              </a:rPr>
              <a:t>ＡＩの活用を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　　　　　　　　考えよう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403CB2-49E1-778E-0B5E-320249059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8072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5B6187C-0C3E-00A8-7BB8-5E614551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ワーク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  <a:r>
              <a:rPr lang="ja-JP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3D86D57-D5FB-BF40-5D2B-95B9962E1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9796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①生成ＡＩ技術でできそうなこと、活用方法・課題に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ついて調べてみよう、自分で考えてもよい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7DFCD4F8-4335-3E22-A9C9-1DE670849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13644"/>
              </p:ext>
            </p:extLst>
          </p:nvPr>
        </p:nvGraphicFramePr>
        <p:xfrm>
          <a:off x="800517" y="3175558"/>
          <a:ext cx="727835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6019">
                  <a:extLst>
                    <a:ext uri="{9D8B030D-6E8A-4147-A177-3AD203B41FA5}">
                      <a16:colId xmlns:a16="http://schemas.microsoft.com/office/drawing/2014/main" val="1404354627"/>
                    </a:ext>
                  </a:extLst>
                </a:gridCol>
                <a:gridCol w="4642339">
                  <a:extLst>
                    <a:ext uri="{9D8B030D-6E8A-4147-A177-3AD203B41FA5}">
                      <a16:colId xmlns:a16="http://schemas.microsoft.com/office/drawing/2014/main" val="2665101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活用方法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できること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できそうなこと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　　☞</a:t>
                      </a:r>
                      <a:r>
                        <a:rPr kumimoji="1" lang="en-US" altLang="ja-JP" dirty="0"/>
                        <a:t>3</a:t>
                      </a:r>
                      <a:r>
                        <a:rPr kumimoji="1" lang="ja-JP" altLang="en-US" dirty="0"/>
                        <a:t>つ以上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101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課題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しない方が良いこと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困ること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　　☞</a:t>
                      </a:r>
                      <a:r>
                        <a:rPr kumimoji="1" lang="en-US" altLang="ja-JP" dirty="0"/>
                        <a:t>3</a:t>
                      </a:r>
                      <a:r>
                        <a:rPr kumimoji="1" lang="ja-JP" altLang="en-US" dirty="0"/>
                        <a:t>つ以上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150542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EF5A90-6689-D653-215D-6A10186A8C7B}"/>
              </a:ext>
            </a:extLst>
          </p:cNvPr>
          <p:cNvSpPr txBox="1"/>
          <p:nvPr/>
        </p:nvSpPr>
        <p:spPr>
          <a:xfrm>
            <a:off x="4724400" y="5904969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☞単語ではなく文章で書こう</a:t>
            </a:r>
          </a:p>
        </p:txBody>
      </p:sp>
    </p:spTree>
    <p:extLst>
      <p:ext uri="{BB962C8B-B14F-4D97-AF65-F5344CB8AC3E}">
        <p14:creationId xmlns:p14="http://schemas.microsoft.com/office/powerpoint/2010/main" val="302308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8B9BA1C-C7CA-3EF8-91F5-D0E0702C8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F5F4DE4-1273-3A1F-7FB2-2DF8DBBE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ワーク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  <a:r>
              <a:rPr lang="ja-JP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E42CEC2-BE61-CB33-A9ED-5FED9AE9F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97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②ほかの人の意見をメモしよう　☞３人分メモしよう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0D218BD8-F2A0-4298-159B-4D65A83FB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204623"/>
              </p:ext>
            </p:extLst>
          </p:nvPr>
        </p:nvGraphicFramePr>
        <p:xfrm>
          <a:off x="790471" y="2622899"/>
          <a:ext cx="7308500" cy="274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7125">
                  <a:extLst>
                    <a:ext uri="{9D8B030D-6E8A-4147-A177-3AD203B41FA5}">
                      <a16:colId xmlns:a16="http://schemas.microsoft.com/office/drawing/2014/main" val="1321673103"/>
                    </a:ext>
                  </a:extLst>
                </a:gridCol>
                <a:gridCol w="1827125">
                  <a:extLst>
                    <a:ext uri="{9D8B030D-6E8A-4147-A177-3AD203B41FA5}">
                      <a16:colId xmlns:a16="http://schemas.microsoft.com/office/drawing/2014/main" val="1383958197"/>
                    </a:ext>
                  </a:extLst>
                </a:gridCol>
                <a:gridCol w="1827125">
                  <a:extLst>
                    <a:ext uri="{9D8B030D-6E8A-4147-A177-3AD203B41FA5}">
                      <a16:colId xmlns:a16="http://schemas.microsoft.com/office/drawing/2014/main" val="3731280452"/>
                    </a:ext>
                  </a:extLst>
                </a:gridCol>
                <a:gridCol w="1827125">
                  <a:extLst>
                    <a:ext uri="{9D8B030D-6E8A-4147-A177-3AD203B41FA5}">
                      <a16:colId xmlns:a16="http://schemas.microsoft.com/office/drawing/2014/main" val="1707834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名前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241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活用方法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76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課題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335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34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137F197-98AC-239D-112E-E34DC062F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F574845-8AFA-C8C2-FA8E-A4C9661B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ワーク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  <a:r>
              <a:rPr lang="ja-JP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C460974-8EDC-9999-2821-66DEF43D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9796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②生成ＡＩ技術でできそうなこと、活用方法・課題に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ついてグループで話し合ってみよう。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50830E0-C033-4197-5D18-68EF7434F1B9}"/>
              </a:ext>
            </a:extLst>
          </p:cNvPr>
          <p:cNvGraphicFramePr>
            <a:graphicFrameLocks noGrp="1"/>
          </p:cNvGraphicFramePr>
          <p:nvPr/>
        </p:nvGraphicFramePr>
        <p:xfrm>
          <a:off x="800517" y="3175558"/>
          <a:ext cx="727835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6019">
                  <a:extLst>
                    <a:ext uri="{9D8B030D-6E8A-4147-A177-3AD203B41FA5}">
                      <a16:colId xmlns:a16="http://schemas.microsoft.com/office/drawing/2014/main" val="1404354627"/>
                    </a:ext>
                  </a:extLst>
                </a:gridCol>
                <a:gridCol w="4642339">
                  <a:extLst>
                    <a:ext uri="{9D8B030D-6E8A-4147-A177-3AD203B41FA5}">
                      <a16:colId xmlns:a16="http://schemas.microsoft.com/office/drawing/2014/main" val="2665101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活用方法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できること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できそうなこと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　　☞</a:t>
                      </a:r>
                      <a:r>
                        <a:rPr kumimoji="1" lang="en-US" altLang="ja-JP" dirty="0"/>
                        <a:t>3</a:t>
                      </a:r>
                      <a:r>
                        <a:rPr kumimoji="1" lang="ja-JP" altLang="en-US" dirty="0"/>
                        <a:t>つ以上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101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課題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しない方が良いこと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困ること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　　☞</a:t>
                      </a:r>
                      <a:r>
                        <a:rPr kumimoji="1" lang="en-US" altLang="ja-JP" dirty="0"/>
                        <a:t>3</a:t>
                      </a:r>
                      <a:r>
                        <a:rPr kumimoji="1" lang="ja-JP" altLang="en-US" dirty="0"/>
                        <a:t>つ以上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150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5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D2A0F-E70C-2849-8093-8BBEF8F9A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知識の整理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05FB20-5045-7007-9303-DAD928CDE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5" y="1825623"/>
            <a:ext cx="8663037" cy="5278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①情報技術の発展</a:t>
            </a:r>
            <a:endParaRPr kumimoji="1" lang="en-US" altLang="ja-JP" dirty="0"/>
          </a:p>
          <a:p>
            <a:r>
              <a:rPr kumimoji="1" lang="ja-JP" altLang="en-US" dirty="0"/>
              <a:t>従来の技術＝考えるのは人、作るのがコンピュータ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キャラクター＝人間がイメージを考えデザインする</a:t>
            </a:r>
            <a:endParaRPr kumimoji="1" lang="en-US" altLang="ja-JP" dirty="0"/>
          </a:p>
          <a:p>
            <a:pPr lvl="1"/>
            <a:r>
              <a:rPr lang="ja-JP" altLang="en-US" dirty="0"/>
              <a:t>動き＝人間が細かな動きを指定して動きを作る</a:t>
            </a:r>
            <a:endParaRPr lang="en-US" altLang="ja-JP" dirty="0"/>
          </a:p>
          <a:p>
            <a:pPr lvl="1"/>
            <a:r>
              <a:rPr lang="ja-JP" altLang="en-US" dirty="0"/>
              <a:t>コンピュータ＝　人間が指定した動きを実行する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（</a:t>
            </a:r>
            <a:r>
              <a:rPr lang="ja-JP" altLang="en-US" dirty="0">
                <a:solidFill>
                  <a:srgbClr val="FF0000"/>
                </a:solidFill>
              </a:rPr>
              <a:t>ＡＩ・人工知能</a:t>
            </a:r>
            <a:r>
              <a:rPr lang="ja-JP" altLang="en-US" dirty="0"/>
              <a:t>）＝考えるのもコンピュータ</a:t>
            </a:r>
            <a:endParaRPr lang="en-US" altLang="ja-JP" dirty="0"/>
          </a:p>
          <a:p>
            <a:pPr lvl="1"/>
            <a:r>
              <a:rPr lang="ja-JP" altLang="en-US" dirty="0"/>
              <a:t>（</a:t>
            </a:r>
            <a:r>
              <a:rPr lang="ja-JP" altLang="en-US" dirty="0">
                <a:solidFill>
                  <a:srgbClr val="FF0000"/>
                </a:solidFill>
              </a:rPr>
              <a:t>生成ＡＩ</a:t>
            </a:r>
            <a:r>
              <a:rPr lang="ja-JP" altLang="en-US" dirty="0"/>
              <a:t>）＝</a:t>
            </a:r>
            <a:r>
              <a:rPr kumimoji="1" lang="ja-JP" altLang="en-US" dirty="0"/>
              <a:t>人間がプロンプト（命令）を伝えると</a:t>
            </a:r>
            <a:r>
              <a:rPr lang="ja-JP" altLang="en-US" dirty="0"/>
              <a:t>ＡＩ</a:t>
            </a:r>
            <a:r>
              <a:rPr kumimoji="1" lang="ja-JP" altLang="en-US" dirty="0"/>
              <a:t>が生成する</a:t>
            </a:r>
            <a:endParaRPr kumimoji="1" lang="en-US" altLang="ja-JP" dirty="0"/>
          </a:p>
          <a:p>
            <a:pPr lvl="2"/>
            <a:r>
              <a:rPr kumimoji="1" lang="ja-JP" altLang="en-US" sz="2400" dirty="0"/>
              <a:t>ＡＩが学習した画像データ・動きを学習する</a:t>
            </a:r>
            <a:endParaRPr kumimoji="1" lang="en-US" altLang="ja-JP" sz="2400" dirty="0"/>
          </a:p>
          <a:p>
            <a:pPr lvl="2"/>
            <a:r>
              <a:rPr kumimoji="1" lang="ja-JP" altLang="en-US" sz="2400" dirty="0"/>
              <a:t>ＡＩが指定された条件にあう人物をデータから生成する</a:t>
            </a:r>
            <a:endParaRPr kumimoji="1" lang="en-US" altLang="ja-JP" sz="2400" dirty="0"/>
          </a:p>
          <a:p>
            <a:pPr lvl="2"/>
            <a:r>
              <a:rPr lang="ja-JP" altLang="en-US" sz="2400" dirty="0"/>
              <a:t>ＡＩがイメージにあう動きをデータから探し動きを生成する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C62CE1A3-73D8-1D68-BFCA-432439B3B9FE}"/>
              </a:ext>
            </a:extLst>
          </p:cNvPr>
          <p:cNvSpPr/>
          <p:nvPr/>
        </p:nvSpPr>
        <p:spPr>
          <a:xfrm>
            <a:off x="3333202" y="3986253"/>
            <a:ext cx="1445740" cy="345989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0997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485AF-0CFB-D05B-E54F-488440625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08E6E60-052F-90C0-42FA-620FCF307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ワーク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  <a:r>
              <a:rPr lang="ja-JP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F0ADEB16-178B-62C7-8E14-91A57BD7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9796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②ほかの人の意見をメモしよう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自分とは異なる意見を３つ以上箇条書きで書こう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DF634A4-2906-AB8C-E33F-4AF9D641FF00}"/>
              </a:ext>
            </a:extLst>
          </p:cNvPr>
          <p:cNvGraphicFramePr>
            <a:graphicFrameLocks noGrp="1"/>
          </p:cNvGraphicFramePr>
          <p:nvPr/>
        </p:nvGraphicFramePr>
        <p:xfrm>
          <a:off x="800517" y="3175558"/>
          <a:ext cx="727835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6019">
                  <a:extLst>
                    <a:ext uri="{9D8B030D-6E8A-4147-A177-3AD203B41FA5}">
                      <a16:colId xmlns:a16="http://schemas.microsoft.com/office/drawing/2014/main" val="1404354627"/>
                    </a:ext>
                  </a:extLst>
                </a:gridCol>
                <a:gridCol w="4642339">
                  <a:extLst>
                    <a:ext uri="{9D8B030D-6E8A-4147-A177-3AD203B41FA5}">
                      <a16:colId xmlns:a16="http://schemas.microsoft.com/office/drawing/2014/main" val="2665101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活用方法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できること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できそうなこと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　　☞</a:t>
                      </a:r>
                      <a:r>
                        <a:rPr kumimoji="1" lang="en-US" altLang="ja-JP" dirty="0"/>
                        <a:t>3</a:t>
                      </a:r>
                      <a:r>
                        <a:rPr kumimoji="1" lang="ja-JP" altLang="en-US" dirty="0"/>
                        <a:t>つ以上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101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課題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しない方が良いこと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困ること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　　☞</a:t>
                      </a:r>
                      <a:r>
                        <a:rPr kumimoji="1" lang="en-US" altLang="ja-JP" dirty="0"/>
                        <a:t>3</a:t>
                      </a:r>
                      <a:r>
                        <a:rPr kumimoji="1" lang="ja-JP" altLang="en-US" dirty="0"/>
                        <a:t>つ以上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150542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C381E8-7CB5-6C03-0FC4-447BA0BAE1D7}"/>
              </a:ext>
            </a:extLst>
          </p:cNvPr>
          <p:cNvSpPr txBox="1"/>
          <p:nvPr/>
        </p:nvSpPr>
        <p:spPr>
          <a:xfrm>
            <a:off x="4724400" y="5904969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☞単語ではなく文章で書こう</a:t>
            </a:r>
          </a:p>
        </p:txBody>
      </p:sp>
    </p:spTree>
    <p:extLst>
      <p:ext uri="{BB962C8B-B14F-4D97-AF65-F5344CB8AC3E}">
        <p14:creationId xmlns:p14="http://schemas.microsoft.com/office/powerpoint/2010/main" val="4254828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D33B86-21EC-0DBB-4FC6-EE0E8AC1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ワークの結果（活用）　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F8978D7-941D-14F8-8733-30A471EF2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3775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文章の要約、プレゼン資料の作成、プランの作成</a:t>
            </a:r>
            <a:endParaRPr lang="en-US" altLang="ja-JP" dirty="0"/>
          </a:p>
          <a:p>
            <a:r>
              <a:rPr lang="ja-JP" altLang="en-US" dirty="0"/>
              <a:t>データの分析・整理</a:t>
            </a:r>
            <a:endParaRPr lang="en-US" altLang="ja-JP" dirty="0"/>
          </a:p>
          <a:p>
            <a:r>
              <a:rPr lang="ja-JP" altLang="en-US" dirty="0"/>
              <a:t>討論の相手</a:t>
            </a:r>
            <a:endParaRPr lang="en-US" altLang="ja-JP" dirty="0"/>
          </a:p>
          <a:p>
            <a:r>
              <a:rPr lang="ja-JP" altLang="en-US" dirty="0"/>
              <a:t>アイデアを参考程度に使う、広告を作る</a:t>
            </a:r>
            <a:endParaRPr lang="en-US" altLang="ja-JP" dirty="0"/>
          </a:p>
          <a:p>
            <a:r>
              <a:rPr lang="ja-JP" altLang="en-US" dirty="0"/>
              <a:t>教員の代わりに教えてもらう、試験問題を作る</a:t>
            </a:r>
            <a:endParaRPr lang="en-US" altLang="ja-JP" dirty="0"/>
          </a:p>
          <a:p>
            <a:r>
              <a:rPr lang="ja-JP" altLang="en-US" dirty="0"/>
              <a:t>言語の学習、勉強のサポート</a:t>
            </a:r>
            <a:endParaRPr lang="en-US" altLang="ja-JP" dirty="0"/>
          </a:p>
          <a:p>
            <a:r>
              <a:rPr lang="ja-JP" altLang="en-US" dirty="0"/>
              <a:t>（目の不自由な人へ）文字の読み上げ</a:t>
            </a:r>
            <a:endParaRPr lang="en-US" altLang="ja-JP" dirty="0"/>
          </a:p>
          <a:p>
            <a:r>
              <a:rPr lang="ja-JP" altLang="en-US" dirty="0"/>
              <a:t>（病院の）検査結果から病気を分析、医療の診断</a:t>
            </a:r>
            <a:endParaRPr lang="en-US" altLang="ja-JP" dirty="0"/>
          </a:p>
          <a:p>
            <a:r>
              <a:rPr lang="ja-JP" altLang="en-US" dirty="0"/>
              <a:t>悩み相談、やさしい話し方でアドバイス</a:t>
            </a:r>
            <a:endParaRPr lang="en-US" altLang="ja-JP" dirty="0"/>
          </a:p>
          <a:p>
            <a:r>
              <a:rPr lang="ja-JP" altLang="en-US" dirty="0"/>
              <a:t>カスタマーズサポートなどの個別の対応</a:t>
            </a:r>
            <a:endParaRPr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8905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AA3EB-538D-56F8-20CE-EDD919B7F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AD7FF1-1CD9-B21C-0E1A-21679533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ワークの結果（課題）　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2A72594-4661-A3B6-70CF-CEE2A3071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53400" cy="4351338"/>
          </a:xfrm>
        </p:spPr>
        <p:txBody>
          <a:bodyPr>
            <a:normAutofit/>
          </a:bodyPr>
          <a:lstStyle/>
          <a:p>
            <a:r>
              <a:rPr lang="ja-JP" altLang="en-US" dirty="0"/>
              <a:t>個人情報や重要な情報を盗まれてしまう</a:t>
            </a:r>
            <a:endParaRPr lang="en-US" altLang="ja-JP" dirty="0"/>
          </a:p>
          <a:p>
            <a:r>
              <a:rPr lang="ja-JP" altLang="en-US" dirty="0"/>
              <a:t>著作権の侵害も課題</a:t>
            </a:r>
            <a:endParaRPr lang="en-US" altLang="ja-JP" dirty="0"/>
          </a:p>
          <a:p>
            <a:r>
              <a:rPr lang="ja-JP" altLang="en-US" dirty="0"/>
              <a:t>有名人の声や姿を悪用した動画（</a:t>
            </a:r>
            <a:r>
              <a:rPr lang="ja-JP" altLang="en-US" dirty="0">
                <a:solidFill>
                  <a:srgbClr val="FF0000"/>
                </a:solidFill>
              </a:rPr>
              <a:t>ディープフェイク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/>
              <a:t>間違っていることを教えてしまう</a:t>
            </a:r>
            <a:endParaRPr lang="en-US" altLang="ja-JP" dirty="0"/>
          </a:p>
          <a:p>
            <a:r>
              <a:rPr lang="ja-JP" altLang="en-US" dirty="0"/>
              <a:t>古い情報を伝える可能性</a:t>
            </a:r>
            <a:endParaRPr lang="en-US" altLang="ja-JP" dirty="0"/>
          </a:p>
          <a:p>
            <a:r>
              <a:rPr lang="ja-JP" altLang="en-US" dirty="0"/>
              <a:t>ＡＩが話を創作してしまう</a:t>
            </a:r>
            <a:endParaRPr lang="en-US" altLang="ja-JP" dirty="0"/>
          </a:p>
          <a:p>
            <a:r>
              <a:rPr lang="ja-JP" altLang="en-US" dirty="0"/>
              <a:t>宿題をやってもらうなど倫理的な問題</a:t>
            </a:r>
            <a:endParaRPr lang="en-US" altLang="ja-JP" dirty="0"/>
          </a:p>
          <a:p>
            <a:r>
              <a:rPr lang="ja-JP" altLang="en-US" dirty="0"/>
              <a:t>詐欺などの悪用</a:t>
            </a:r>
          </a:p>
        </p:txBody>
      </p:sp>
    </p:spTree>
    <p:extLst>
      <p:ext uri="{BB962C8B-B14F-4D97-AF65-F5344CB8AC3E}">
        <p14:creationId xmlns:p14="http://schemas.microsoft.com/office/powerpoint/2010/main" val="910160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29D72-3CF8-C934-83EF-9E5592E3B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3927C10-0E8C-75B3-B8E0-39E5B923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ワーク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  <a:r>
              <a:rPr lang="ja-JP" altLang="en-US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3EA9D17-3FCF-EE56-D3F3-27CB0A360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97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③自分の生活や学習・勉強などで生成ＡＩを活用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できそうなことをグループで話し合おう</a:t>
            </a:r>
            <a:endParaRPr lang="en-US" altLang="ja-JP" dirty="0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E4F42F3C-A712-CCFD-1C97-76280E8A1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042257"/>
              </p:ext>
            </p:extLst>
          </p:nvPr>
        </p:nvGraphicFramePr>
        <p:xfrm>
          <a:off x="870856" y="3243580"/>
          <a:ext cx="7127631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27631">
                  <a:extLst>
                    <a:ext uri="{9D8B030D-6E8A-4147-A177-3AD203B41FA5}">
                      <a16:colId xmlns:a16="http://schemas.microsoft.com/office/drawing/2014/main" val="2821493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62679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360B0A-D29A-40FA-6632-7D29DF0AB529}"/>
              </a:ext>
            </a:extLst>
          </p:cNvPr>
          <p:cNvSpPr txBox="1"/>
          <p:nvPr/>
        </p:nvSpPr>
        <p:spPr>
          <a:xfrm>
            <a:off x="870856" y="5054321"/>
            <a:ext cx="7057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ブレーンストーミングのルールで話し合おう</a:t>
            </a:r>
            <a:endParaRPr kumimoji="1" lang="en-US" altLang="ja-JP" sz="2000" dirty="0"/>
          </a:p>
          <a:p>
            <a:r>
              <a:rPr kumimoji="1" lang="ja-JP" altLang="en-US" sz="2000" dirty="0"/>
              <a:t>①質より量を重視する</a:t>
            </a:r>
            <a:endParaRPr kumimoji="1" lang="en-US" altLang="ja-JP" sz="2000" dirty="0"/>
          </a:p>
          <a:p>
            <a:r>
              <a:rPr kumimoji="1" lang="ja-JP" altLang="en-US" sz="2000" dirty="0"/>
              <a:t>②ほかの人の意見を批判しない</a:t>
            </a:r>
            <a:endParaRPr kumimoji="1" lang="en-US" altLang="ja-JP" sz="2000" dirty="0"/>
          </a:p>
          <a:p>
            <a:r>
              <a:rPr kumimoji="1" lang="ja-JP" altLang="en-US" sz="2000" dirty="0"/>
              <a:t>③他人の意見にのっかって新たな意見を出してもよい</a:t>
            </a:r>
          </a:p>
        </p:txBody>
      </p:sp>
    </p:spTree>
    <p:extLst>
      <p:ext uri="{BB962C8B-B14F-4D97-AF65-F5344CB8AC3E}">
        <p14:creationId xmlns:p14="http://schemas.microsoft.com/office/powerpoint/2010/main" val="1362462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5D4E79F-39F3-6720-3606-B4199DE1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ＡＩ技術の限界・課題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EDC42E-43A2-177C-F2BE-1DB9FED1D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2037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04CDE3-FC31-EB15-442D-CAD8648D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新しい技術は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A1063C-3E48-EB7D-B3ED-24081A8AA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16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例：ＡＩでプログラミングが簡単にできる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よい点：専門の技術者ではなくとも対応が可能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</a:t>
            </a:r>
            <a:r>
              <a:rPr lang="ja-JP" altLang="en-US" dirty="0"/>
              <a:t>社会の役に立つアプリも増える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課題：悪いプログラム（マルウェア）を作る</a:t>
            </a:r>
            <a:endParaRPr kumimoji="1" lang="en-US" altLang="ja-JP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4DA34954-E6FD-7040-A1D6-6C01342CD3FE}"/>
              </a:ext>
            </a:extLst>
          </p:cNvPr>
          <p:cNvSpPr/>
          <p:nvPr/>
        </p:nvSpPr>
        <p:spPr>
          <a:xfrm>
            <a:off x="3188677" y="2567354"/>
            <a:ext cx="1559169" cy="5744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頭の中の天使と悪魔のイラスト（男性）">
            <a:extLst>
              <a:ext uri="{FF2B5EF4-FFF2-40B4-BE49-F238E27FC236}">
                <a16:creationId xmlns:a16="http://schemas.microsoft.com/office/drawing/2014/main" id="{B4F05321-CCB6-7BBC-71E2-FD113B2E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86503"/>
            <a:ext cx="2520461" cy="235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3E3223-0324-E6B9-A2DD-F2C893664BB6}"/>
              </a:ext>
            </a:extLst>
          </p:cNvPr>
          <p:cNvSpPr txBox="1"/>
          <p:nvPr/>
        </p:nvSpPr>
        <p:spPr>
          <a:xfrm>
            <a:off x="6158167" y="6559130"/>
            <a:ext cx="141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いらすとや</a:t>
            </a:r>
          </a:p>
        </p:txBody>
      </p:sp>
    </p:spTree>
    <p:extLst>
      <p:ext uri="{BB962C8B-B14F-4D97-AF65-F5344CB8AC3E}">
        <p14:creationId xmlns:p14="http://schemas.microsoft.com/office/powerpoint/2010/main" val="710848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86D5B-0C2B-9DB6-CFAA-66CF22952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知識の整理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01CE17-5478-0FB0-92AD-16F20809D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④ＡＩ技術の限界と課題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・（</a:t>
            </a:r>
            <a:r>
              <a:rPr lang="ja-JP" altLang="en-US" dirty="0">
                <a:solidFill>
                  <a:srgbClr val="FF0000"/>
                </a:solidFill>
              </a:rPr>
              <a:t>ハルシネーション</a:t>
            </a:r>
            <a:r>
              <a:rPr lang="ja-JP" altLang="en-US" dirty="0"/>
              <a:t>）＝もっともらしい嘘をつく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→確率的に正しそうなデータを回答している・・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・入力した情報も学習データとして保存する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→個人情報・機密情報を入力すると情報漏洩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・知的財産権の侵害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→生成したデータが学習したデータの影響を受ける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参考にした画像と似た画像となるかも・・　</a:t>
            </a:r>
          </a:p>
        </p:txBody>
      </p:sp>
    </p:spTree>
    <p:extLst>
      <p:ext uri="{BB962C8B-B14F-4D97-AF65-F5344CB8AC3E}">
        <p14:creationId xmlns:p14="http://schemas.microsoft.com/office/powerpoint/2010/main" val="434394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35EF982-9F47-B015-4F09-3BA175EA5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7" y="287678"/>
            <a:ext cx="7337758" cy="375678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166FBD9-991C-1921-F63C-E6FBEED64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8" y="4188739"/>
            <a:ext cx="7487695" cy="2381582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C7BF3B22-0250-22BF-8DA2-4E9A8B2FEA2C}"/>
              </a:ext>
            </a:extLst>
          </p:cNvPr>
          <p:cNvSpPr/>
          <p:nvPr/>
        </p:nvSpPr>
        <p:spPr>
          <a:xfrm>
            <a:off x="5896708" y="1617785"/>
            <a:ext cx="2368061" cy="679938"/>
          </a:xfrm>
          <a:prstGeom prst="wedgeRoundRectCallout">
            <a:avLst>
              <a:gd name="adj1" fmla="val -42903"/>
              <a:gd name="adj2" fmla="val 105603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データベースにない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知らないと回答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DD9A6B88-3979-F908-C750-8CF09974C3CB}"/>
              </a:ext>
            </a:extLst>
          </p:cNvPr>
          <p:cNvSpPr/>
          <p:nvPr/>
        </p:nvSpPr>
        <p:spPr>
          <a:xfrm>
            <a:off x="5832384" y="4009293"/>
            <a:ext cx="2368061" cy="679938"/>
          </a:xfrm>
          <a:prstGeom prst="wedgeRoundRectCallout">
            <a:avLst>
              <a:gd name="adj1" fmla="val -42903"/>
              <a:gd name="adj2" fmla="val 105603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本当っぽいが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でたらめな情報</a:t>
            </a:r>
            <a:endParaRPr kumimoji="1" lang="en-US" altLang="ja-JP" b="1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5B2AAE6-499E-99AD-2668-9F2D8D06C68F}"/>
              </a:ext>
            </a:extLst>
          </p:cNvPr>
          <p:cNvSpPr/>
          <p:nvPr/>
        </p:nvSpPr>
        <p:spPr>
          <a:xfrm>
            <a:off x="2227385" y="5087815"/>
            <a:ext cx="3387969" cy="2813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5476FEB-40C6-1881-F41E-F098D445E68C}"/>
              </a:ext>
            </a:extLst>
          </p:cNvPr>
          <p:cNvSpPr/>
          <p:nvPr/>
        </p:nvSpPr>
        <p:spPr>
          <a:xfrm>
            <a:off x="2631831" y="5380892"/>
            <a:ext cx="4038600" cy="2813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91CBCCF-A417-0BCD-243C-8BD8B62BD046}"/>
              </a:ext>
            </a:extLst>
          </p:cNvPr>
          <p:cNvSpPr txBox="1"/>
          <p:nvPr/>
        </p:nvSpPr>
        <p:spPr>
          <a:xfrm>
            <a:off x="3704492" y="4665730"/>
            <a:ext cx="162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うその情報</a:t>
            </a:r>
          </a:p>
        </p:txBody>
      </p:sp>
    </p:spTree>
    <p:extLst>
      <p:ext uri="{BB962C8B-B14F-4D97-AF65-F5344CB8AC3E}">
        <p14:creationId xmlns:p14="http://schemas.microsoft.com/office/powerpoint/2010/main" val="3776071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3A75FE-163C-087C-C68F-F778F569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確認課題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210DD6-0779-82A9-566A-CE13618C3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6640"/>
            <a:ext cx="7886700" cy="1516185"/>
          </a:xfrm>
        </p:spPr>
        <p:txBody>
          <a:bodyPr>
            <a:normAutofit lnSpcReduction="10000"/>
          </a:bodyPr>
          <a:lstStyle/>
          <a:p>
            <a:r>
              <a:rPr lang="ja-JP" altLang="en-US" sz="4800" dirty="0">
                <a:solidFill>
                  <a:srgbClr val="FF0000"/>
                </a:solidFill>
              </a:rPr>
              <a:t>動画の不自然な個所を</a:t>
            </a:r>
            <a:endParaRPr lang="en-US" altLang="ja-JP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800" dirty="0">
                <a:solidFill>
                  <a:srgbClr val="FF0000"/>
                </a:solidFill>
              </a:rPr>
              <a:t>                           指摘しよう</a:t>
            </a:r>
            <a:endParaRPr lang="en-US" altLang="ja-JP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31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B2360-34B1-D1AA-2219-9D8FB64C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知識の確認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70503E-1E72-E651-FCA9-90A41F072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1" y="1825625"/>
            <a:ext cx="86010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⑤情報社会の未来と問題解決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・（</a:t>
            </a:r>
            <a:r>
              <a:rPr lang="ja-JP" altLang="en-US" dirty="0">
                <a:solidFill>
                  <a:srgbClr val="FF0000"/>
                </a:solidFill>
              </a:rPr>
              <a:t>シンギュラリティ</a:t>
            </a:r>
            <a:r>
              <a:rPr lang="ja-JP" altLang="en-US" dirty="0"/>
              <a:t>）＝ＡＩが人間を超えること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↓　　　　　　　　２０３０年？２０４５年？</a:t>
            </a:r>
            <a:endParaRPr lang="en-US" altLang="ja-JP" dirty="0"/>
          </a:p>
          <a:p>
            <a:pPr marL="0" indent="0">
              <a:buNone/>
            </a:pPr>
            <a:r>
              <a:rPr lang="ja-JP" altLang="ja-JP" sz="2800" kern="100" dirty="0">
                <a:effectLst/>
              </a:rPr>
              <a:t>・これからの人間に必要な力は</a:t>
            </a:r>
            <a:r>
              <a:rPr lang="ja-JP" altLang="en-US" kern="100" dirty="0"/>
              <a:t>問題解決能力</a:t>
            </a:r>
            <a:endParaRPr lang="en-US" altLang="ja-JP" kern="100" dirty="0"/>
          </a:p>
          <a:p>
            <a:pPr marL="0" indent="0">
              <a:buNone/>
            </a:pPr>
            <a:r>
              <a:rPr lang="ja-JP" altLang="en-US" sz="2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・わかりやすく情報を伝える力（情報デザイン）</a:t>
            </a:r>
            <a:endParaRPr lang="en-US" altLang="ja-JP" sz="28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・ＡＩやロボットを効率的に活用する力（プログラミング）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・安全にネットワークを利用する力（情報セキュリティ）</a:t>
            </a:r>
            <a:endParaRPr lang="en-US" altLang="ja-JP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2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・データから意味ある情報を見出す（データサイエンス）</a:t>
            </a:r>
            <a:endParaRPr lang="ja-JP" alt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703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87683-5FF1-6EB9-7575-A88FA972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生成ＡＩを使ってみよう</a:t>
            </a:r>
            <a:r>
              <a:rPr kumimoji="1" lang="ja-JP" altLang="en-US" dirty="0"/>
              <a:t>！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9CCEB7B-D12F-4CB9-9AF2-3D37A97C4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56666"/>
            <a:ext cx="8458200" cy="5112285"/>
          </a:xfr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4B90D75B-47D4-A465-50DD-D6CDCE45220A}"/>
              </a:ext>
            </a:extLst>
          </p:cNvPr>
          <p:cNvSpPr/>
          <p:nvPr/>
        </p:nvSpPr>
        <p:spPr>
          <a:xfrm>
            <a:off x="1771650" y="5641182"/>
            <a:ext cx="2286000" cy="600075"/>
          </a:xfrm>
          <a:prstGeom prst="wedgeRoundRectCallout">
            <a:avLst>
              <a:gd name="adj1" fmla="val 77874"/>
              <a:gd name="adj2" fmla="val 4821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ここにに入力して、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「送る」を押す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B60E57C0-A740-2DEA-B6D5-B5C514C35F24}"/>
              </a:ext>
            </a:extLst>
          </p:cNvPr>
          <p:cNvSpPr/>
          <p:nvPr/>
        </p:nvSpPr>
        <p:spPr>
          <a:xfrm>
            <a:off x="628650" y="3128962"/>
            <a:ext cx="2286000" cy="600075"/>
          </a:xfrm>
          <a:prstGeom prst="wedgeRoundRectCallout">
            <a:avLst>
              <a:gd name="adj1" fmla="val 373"/>
              <a:gd name="adj2" fmla="val -17718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テーマを変える時は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「始める」を押す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BC9CF4B-B32A-6071-AA60-35B83F3EC018}"/>
              </a:ext>
            </a:extLst>
          </p:cNvPr>
          <p:cNvSpPr/>
          <p:nvPr/>
        </p:nvSpPr>
        <p:spPr>
          <a:xfrm>
            <a:off x="6057902" y="3128962"/>
            <a:ext cx="2286000" cy="600075"/>
          </a:xfrm>
          <a:prstGeom prst="wedgeRoundRectCallout">
            <a:avLst>
              <a:gd name="adj1" fmla="val -50043"/>
              <a:gd name="adj2" fmla="val 10218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注意事項を確認する</a:t>
            </a:r>
          </a:p>
        </p:txBody>
      </p:sp>
    </p:spTree>
    <p:extLst>
      <p:ext uri="{BB962C8B-B14F-4D97-AF65-F5344CB8AC3E}">
        <p14:creationId xmlns:p14="http://schemas.microsoft.com/office/powerpoint/2010/main" val="3209440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9155CE-18F0-075F-6497-75088F56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確認課題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  <a:r>
              <a:rPr lang="ja-JP" altLang="en-US" dirty="0">
                <a:solidFill>
                  <a:srgbClr val="FF0000"/>
                </a:solidFill>
              </a:rPr>
              <a:t>②考えよう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D93D88-D4E4-D175-6D42-C03977C75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ここまでの授業や話し合いを参考に</a:t>
            </a:r>
            <a:endParaRPr lang="en-US" altLang="ja-JP" dirty="0"/>
          </a:p>
          <a:p>
            <a:r>
              <a:rPr lang="ja-JP" altLang="en-US" dirty="0"/>
              <a:t>生成ＡＩを利用する際に気を付けたほうがいい事を箇条書きで書きだそう　☞３つ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C466E13-C442-2178-AD90-1DD75125B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621766"/>
              </p:ext>
            </p:extLst>
          </p:nvPr>
        </p:nvGraphicFramePr>
        <p:xfrm>
          <a:off x="628649" y="3429000"/>
          <a:ext cx="7460273" cy="2643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0273">
                  <a:extLst>
                    <a:ext uri="{9D8B030D-6E8A-4147-A177-3AD203B41FA5}">
                      <a16:colId xmlns:a16="http://schemas.microsoft.com/office/drawing/2014/main" val="334627099"/>
                    </a:ext>
                  </a:extLst>
                </a:gridCol>
              </a:tblGrid>
              <a:tr h="264355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6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467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E5134B-FDC9-AE1D-D55E-FF447B20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振り返り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BD48FA-7982-FCAE-C9FD-664AF004D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34806"/>
          </a:xfrm>
        </p:spPr>
        <p:txBody>
          <a:bodyPr/>
          <a:lstStyle/>
          <a:p>
            <a:r>
              <a:rPr kumimoji="1" lang="en-US" altLang="ja-JP" dirty="0"/>
              <a:t>No.6</a:t>
            </a:r>
            <a:r>
              <a:rPr kumimoji="1" lang="ja-JP" altLang="en-US" dirty="0"/>
              <a:t>の授業で学んだこと、気づいたこと、考えたことを書きましょう　☞箇条書き</a:t>
            </a:r>
            <a:r>
              <a:rPr kumimoji="1" lang="en-US" altLang="ja-JP" dirty="0"/>
              <a:t>3</a:t>
            </a:r>
            <a:r>
              <a:rPr kumimoji="1" lang="ja-JP" altLang="en-US" dirty="0"/>
              <a:t>行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BCD6E4BC-395A-4327-1225-297DCAB5F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100267"/>
              </p:ext>
            </p:extLst>
          </p:nvPr>
        </p:nvGraphicFramePr>
        <p:xfrm>
          <a:off x="628649" y="3429000"/>
          <a:ext cx="7460273" cy="2643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0273">
                  <a:extLst>
                    <a:ext uri="{9D8B030D-6E8A-4147-A177-3AD203B41FA5}">
                      <a16:colId xmlns:a16="http://schemas.microsoft.com/office/drawing/2014/main" val="334627099"/>
                    </a:ext>
                  </a:extLst>
                </a:gridCol>
              </a:tblGrid>
              <a:tr h="264355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6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95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0AD2D3-2DAF-4E35-742C-433E1FE5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ＴＲＹ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6B210-3983-3AD9-4143-4642C75FD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②ＡＩの仕組みを生成ＡＩに教えてもらおう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→利用する生成ＡＩ（プログルラボ・</a:t>
            </a:r>
            <a:r>
              <a:rPr kumimoji="1" lang="en-US" altLang="ja-JP" dirty="0"/>
              <a:t>ChatGPT4.o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手順</a:t>
            </a:r>
            <a:r>
              <a:rPr lang="en-US" altLang="ja-JP" dirty="0"/>
              <a:t>】</a:t>
            </a:r>
          </a:p>
          <a:p>
            <a:pPr marL="0" indent="0">
              <a:buNone/>
            </a:pPr>
            <a:r>
              <a:rPr kumimoji="1" lang="ja-JP" altLang="en-US" dirty="0"/>
              <a:t>１）生成ＡＩに「生成ＡＩの仕組みを教えて」と質問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難しければ「小学生にわかるように」と条件追加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わからない言葉は質問してみよう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２）出てきた回答の要点２～３行程度でプリントに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メモする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767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112984-FD6B-9BA7-B5CA-15B5DEE4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ＡＩの仕組みを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　　　　　生成ＡＩに教えてもらおう</a:t>
            </a: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601B6C47-0A27-3C95-05AE-7D3978B35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6" y="1920875"/>
            <a:ext cx="5127157" cy="4351338"/>
          </a:xfr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0272D68-FF18-309A-7678-61446F0A0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576734"/>
            <a:ext cx="4716506" cy="4121463"/>
          </a:xfrm>
          <a:prstGeom prst="rect">
            <a:avLst/>
          </a:prstGeom>
        </p:spPr>
      </p:pic>
      <p:sp>
        <p:nvSpPr>
          <p:cNvPr id="12" name="矢印: 折線 11">
            <a:extLst>
              <a:ext uri="{FF2B5EF4-FFF2-40B4-BE49-F238E27FC236}">
                <a16:creationId xmlns:a16="http://schemas.microsoft.com/office/drawing/2014/main" id="{A67BBC0A-4D42-9B43-2A2E-BA0671265587}"/>
              </a:ext>
            </a:extLst>
          </p:cNvPr>
          <p:cNvSpPr/>
          <p:nvPr/>
        </p:nvSpPr>
        <p:spPr>
          <a:xfrm rot="5400000">
            <a:off x="6041231" y="1626395"/>
            <a:ext cx="590550" cy="1614487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7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D702A57-B4D9-597E-CB12-39C2DA12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参考：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　ＡＩの仕組みイメージ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A4BB519-361E-6CBE-F221-60947E497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943350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①学習する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いろいろな種類・状況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部分の猫の画像で学習　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B3AD35D1-C071-8354-B640-0318422032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55466"/>
            <a:ext cx="3937580" cy="2713737"/>
          </a:xfrm>
        </p:spPr>
      </p:pic>
      <p:sp>
        <p:nvSpPr>
          <p:cNvPr id="10" name="コンテンツ プレースホルダー 4">
            <a:extLst>
              <a:ext uri="{FF2B5EF4-FFF2-40B4-BE49-F238E27FC236}">
                <a16:creationId xmlns:a16="http://schemas.microsoft.com/office/drawing/2014/main" id="{22F3B2D3-800B-537F-557E-A8B6BF1D2D28}"/>
              </a:ext>
            </a:extLst>
          </p:cNvPr>
          <p:cNvSpPr txBox="1">
            <a:spLocks/>
          </p:cNvSpPr>
          <p:nvPr/>
        </p:nvSpPr>
        <p:spPr>
          <a:xfrm>
            <a:off x="4780293" y="1825625"/>
            <a:ext cx="40522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</a:rPr>
              <a:t>②予測・生成する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学習した猫のデータから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猫と判定</a:t>
            </a:r>
            <a:r>
              <a:rPr lang="en-US" altLang="ja-JP" dirty="0"/>
              <a:t>or</a:t>
            </a:r>
            <a:r>
              <a:rPr lang="ja-JP" altLang="en-US" dirty="0"/>
              <a:t>生成する　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C3BFECC-A2ED-9F05-A743-D16BB9226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336" y="3355466"/>
            <a:ext cx="2713737" cy="2713737"/>
          </a:xfrm>
          <a:prstGeom prst="rect">
            <a:avLst/>
          </a:prstGeom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53E4F670-1C24-75F3-FF75-81E1CE206027}"/>
              </a:ext>
            </a:extLst>
          </p:cNvPr>
          <p:cNvSpPr/>
          <p:nvPr/>
        </p:nvSpPr>
        <p:spPr>
          <a:xfrm>
            <a:off x="4566230" y="3657600"/>
            <a:ext cx="568478" cy="16177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900E5E-6905-AE8D-8171-EFB6F59593A6}"/>
              </a:ext>
            </a:extLst>
          </p:cNvPr>
          <p:cNvSpPr txBox="1"/>
          <p:nvPr/>
        </p:nvSpPr>
        <p:spPr>
          <a:xfrm>
            <a:off x="6290268" y="6069203"/>
            <a:ext cx="242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ChatGPT</a:t>
            </a:r>
            <a:r>
              <a:rPr kumimoji="1" lang="ja-JP" altLang="en-US" dirty="0"/>
              <a:t>で作成</a:t>
            </a:r>
          </a:p>
        </p:txBody>
      </p:sp>
    </p:spTree>
    <p:extLst>
      <p:ext uri="{BB962C8B-B14F-4D97-AF65-F5344CB8AC3E}">
        <p14:creationId xmlns:p14="http://schemas.microsoft.com/office/powerpoint/2010/main" val="419594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02D581-00AE-CA58-2B84-12904455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知識の整理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2729F5-1448-9B8B-3B41-0DD8C360D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469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②ＡＩの仕組み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１）（</a:t>
            </a:r>
            <a:r>
              <a:rPr kumimoji="1" lang="ja-JP" altLang="en-US" dirty="0">
                <a:solidFill>
                  <a:srgbClr val="FF0000"/>
                </a:solidFill>
              </a:rPr>
              <a:t>学習</a:t>
            </a:r>
            <a:r>
              <a:rPr kumimoji="1" lang="ja-JP" altLang="en-US" dirty="0"/>
              <a:t>）＝大量のデータから学習（</a:t>
            </a:r>
            <a:r>
              <a:rPr kumimoji="1" lang="ja-JP" altLang="en-US" dirty="0">
                <a:solidFill>
                  <a:srgbClr val="FF0000"/>
                </a:solidFill>
              </a:rPr>
              <a:t>機械学習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・データ収集＝関係しそうなデータを集める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・前処理＝学習しやすいようにデータを整える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・トレーニング＝データを使用して訓練する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２）（</a:t>
            </a:r>
            <a:r>
              <a:rPr kumimoji="1" lang="ja-JP" altLang="en-US" dirty="0">
                <a:solidFill>
                  <a:srgbClr val="FF0000"/>
                </a:solidFill>
              </a:rPr>
              <a:t>予測</a:t>
            </a:r>
            <a:r>
              <a:rPr kumimoji="1" lang="ja-JP" altLang="en-US" dirty="0"/>
              <a:t>）＝学習したデータから一致する確率の　　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</a:t>
            </a:r>
            <a:r>
              <a:rPr kumimoji="1" lang="ja-JP" altLang="en-US" dirty="0"/>
              <a:t>高い</a:t>
            </a:r>
            <a:r>
              <a:rPr lang="ja-JP" altLang="en-US" dirty="0"/>
              <a:t>情報を回答する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（</a:t>
            </a:r>
            <a:r>
              <a:rPr lang="ja-JP" altLang="en-US" dirty="0">
                <a:solidFill>
                  <a:srgbClr val="FF0000"/>
                </a:solidFill>
              </a:rPr>
              <a:t>生成</a:t>
            </a:r>
            <a:r>
              <a:rPr lang="ja-JP" altLang="en-US" dirty="0"/>
              <a:t>）＝ユーザーからのプロンプトと学習した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データをもとに新しいデータを出力する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sz="2800" dirty="0">
                <a:solidFill>
                  <a:srgbClr val="FF0000"/>
                </a:solidFill>
              </a:rPr>
              <a:t>人間のように理解しているわけではなく、これまでの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rgbClr val="FF0000"/>
                </a:solidFill>
              </a:rPr>
              <a:t>学習の中から確率の高いものを回答している</a:t>
            </a:r>
            <a:endParaRPr kumimoji="1" lang="ja-JP" altLang="en-US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AFB17AC8-6E0A-66FC-D275-D083E7BBEC8E}"/>
              </a:ext>
            </a:extLst>
          </p:cNvPr>
          <p:cNvSpPr/>
          <p:nvPr/>
        </p:nvSpPr>
        <p:spPr>
          <a:xfrm>
            <a:off x="3014506" y="5455538"/>
            <a:ext cx="1366576" cy="31149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42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1123C6-475D-03C6-D6BB-9D7D195F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知識の整理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23AA63-8515-E8AA-0C39-E39C9E7FF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93319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③（</a:t>
            </a:r>
            <a:r>
              <a:rPr kumimoji="1" lang="en-US" altLang="ja-JP" dirty="0">
                <a:solidFill>
                  <a:srgbClr val="FF0000"/>
                </a:solidFill>
              </a:rPr>
              <a:t>Society5.0</a:t>
            </a:r>
            <a:r>
              <a:rPr kumimoji="1" lang="ja-JP" altLang="en-US" dirty="0"/>
              <a:t>）＝</a:t>
            </a:r>
            <a:r>
              <a:rPr kumimoji="1" lang="en-US" altLang="ja-JP" dirty="0">
                <a:solidFill>
                  <a:srgbClr val="FF0000"/>
                </a:solidFill>
              </a:rPr>
              <a:t>IoT</a:t>
            </a:r>
            <a:r>
              <a:rPr kumimoji="1" lang="ja-JP" altLang="en-US" dirty="0"/>
              <a:t>、ビッグデータ、ＡＩの活用で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　社会の発展・問題解決を目指す社会　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09A971-2213-09A6-0170-88C52909A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854802"/>
            <a:ext cx="5678502" cy="400319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D91ACB-4252-43D8-A607-6EFA168F3795}"/>
              </a:ext>
            </a:extLst>
          </p:cNvPr>
          <p:cNvSpPr txBox="1"/>
          <p:nvPr/>
        </p:nvSpPr>
        <p:spPr>
          <a:xfrm>
            <a:off x="6440993" y="4001294"/>
            <a:ext cx="2512088" cy="25853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Society1.0</a:t>
            </a:r>
            <a:r>
              <a:rPr kumimoji="1" lang="ja-JP" altLang="en-US" dirty="0"/>
              <a:t>＝狩猟社会</a:t>
            </a:r>
            <a:endParaRPr kumimoji="1" lang="en-US" altLang="ja-JP" dirty="0"/>
          </a:p>
          <a:p>
            <a:r>
              <a:rPr kumimoji="1" lang="ja-JP" altLang="en-US" dirty="0"/>
              <a:t>　　　　　↓</a:t>
            </a:r>
            <a:endParaRPr kumimoji="1" lang="en-US" altLang="ja-JP" dirty="0"/>
          </a:p>
          <a:p>
            <a:r>
              <a:rPr kumimoji="1" lang="en-US" altLang="ja-JP" dirty="0"/>
              <a:t>Society2.0</a:t>
            </a:r>
            <a:r>
              <a:rPr kumimoji="1" lang="ja-JP" altLang="en-US" dirty="0"/>
              <a:t>＝農耕社会</a:t>
            </a:r>
            <a:endParaRPr kumimoji="1" lang="en-US" altLang="ja-JP" dirty="0"/>
          </a:p>
          <a:p>
            <a:r>
              <a:rPr kumimoji="1" lang="ja-JP" altLang="en-US" dirty="0"/>
              <a:t>　　　　　↓</a:t>
            </a:r>
            <a:endParaRPr kumimoji="1" lang="en-US" altLang="ja-JP" dirty="0"/>
          </a:p>
          <a:p>
            <a:r>
              <a:rPr kumimoji="1" lang="en-US" altLang="ja-JP" dirty="0"/>
              <a:t>Society3.0</a:t>
            </a:r>
            <a:r>
              <a:rPr kumimoji="1" lang="ja-JP" altLang="en-US" dirty="0"/>
              <a:t>＝工業社会</a:t>
            </a:r>
            <a:endParaRPr kumimoji="1" lang="en-US" altLang="ja-JP" dirty="0"/>
          </a:p>
          <a:p>
            <a:r>
              <a:rPr kumimoji="1" lang="ja-JP" altLang="en-US" dirty="0"/>
              <a:t>　　　　　↓</a:t>
            </a:r>
            <a:endParaRPr kumimoji="1" lang="en-US" altLang="ja-JP" dirty="0"/>
          </a:p>
          <a:p>
            <a:r>
              <a:rPr kumimoji="1" lang="en-US" altLang="ja-JP" dirty="0"/>
              <a:t>Society4.0</a:t>
            </a:r>
            <a:r>
              <a:rPr kumimoji="1" lang="ja-JP" altLang="en-US" dirty="0"/>
              <a:t>＝情報社会</a:t>
            </a:r>
            <a:endParaRPr kumimoji="1" lang="en-US" altLang="ja-JP" dirty="0"/>
          </a:p>
          <a:p>
            <a:r>
              <a:rPr kumimoji="1" lang="ja-JP" altLang="en-US" dirty="0"/>
              <a:t>　　　　　↓</a:t>
            </a:r>
            <a:endParaRPr kumimoji="1" lang="en-US" altLang="ja-JP" dirty="0"/>
          </a:p>
          <a:p>
            <a:r>
              <a:rPr kumimoji="1" lang="en-US" altLang="ja-JP" dirty="0"/>
              <a:t>Society5.0</a:t>
            </a:r>
            <a:r>
              <a:rPr kumimoji="1" lang="ja-JP" altLang="en-US" dirty="0"/>
              <a:t>＝創造社会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E78BA17F-FE72-9C45-80D4-9D216F0726F0}"/>
              </a:ext>
            </a:extLst>
          </p:cNvPr>
          <p:cNvSpPr/>
          <p:nvPr/>
        </p:nvSpPr>
        <p:spPr>
          <a:xfrm>
            <a:off x="4675308" y="977149"/>
            <a:ext cx="2286000" cy="600075"/>
          </a:xfrm>
          <a:prstGeom prst="wedgeRoundRectCallout">
            <a:avLst>
              <a:gd name="adj1" fmla="val -90876"/>
              <a:gd name="adj2" fmla="val 10535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モノのインターネット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A5CD4F-F4DC-5F7C-2257-6CCC0AEAE81B}"/>
              </a:ext>
            </a:extLst>
          </p:cNvPr>
          <p:cNvSpPr txBox="1"/>
          <p:nvPr/>
        </p:nvSpPr>
        <p:spPr>
          <a:xfrm>
            <a:off x="6724650" y="3631962"/>
            <a:ext cx="199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人間社会の変化</a:t>
            </a:r>
          </a:p>
        </p:txBody>
      </p:sp>
    </p:spTree>
    <p:extLst>
      <p:ext uri="{BB962C8B-B14F-4D97-AF65-F5344CB8AC3E}">
        <p14:creationId xmlns:p14="http://schemas.microsoft.com/office/powerpoint/2010/main" val="175798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4FF653-9859-BCCB-6701-1C98DF1A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ＴＲＹ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  <a:r>
              <a:rPr kumimoji="1" lang="ja-JP" altLang="en-US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CBD0E1-D720-764C-E0B9-4A387E40C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1564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③生成ＡＩを使ってみよう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880A7E6-69B3-7478-173D-AE0C10C2D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29168"/>
              </p:ext>
            </p:extLst>
          </p:nvPr>
        </p:nvGraphicFramePr>
        <p:xfrm>
          <a:off x="538215" y="2367895"/>
          <a:ext cx="8213898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682">
                  <a:extLst>
                    <a:ext uri="{9D8B030D-6E8A-4147-A177-3AD203B41FA5}">
                      <a16:colId xmlns:a16="http://schemas.microsoft.com/office/drawing/2014/main" val="1047928070"/>
                    </a:ext>
                  </a:extLst>
                </a:gridCol>
                <a:gridCol w="2632250">
                  <a:extLst>
                    <a:ext uri="{9D8B030D-6E8A-4147-A177-3AD203B41FA5}">
                      <a16:colId xmlns:a16="http://schemas.microsoft.com/office/drawing/2014/main" val="4098098035"/>
                    </a:ext>
                  </a:extLst>
                </a:gridCol>
                <a:gridCol w="2737966">
                  <a:extLst>
                    <a:ext uri="{9D8B030D-6E8A-4147-A177-3AD203B41FA5}">
                      <a16:colId xmlns:a16="http://schemas.microsoft.com/office/drawing/2014/main" val="933375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生成ＡＩへの入力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結果（回答された内容）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評価（人が考えた場合との比較）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507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①質問する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「アサンプション国際高校について教えて」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99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②計画する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「大阪日帰りツアーを企画して」（予算など条件つけて）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92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③アイデアを出す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「文化祭のクラス企画のアイデアを考えて」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11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④創らせてみる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「情報</a:t>
                      </a:r>
                      <a:r>
                        <a:rPr kumimoji="1" lang="en-US" altLang="ja-JP" dirty="0"/>
                        <a:t>Ⅰ</a:t>
                      </a:r>
                      <a:r>
                        <a:rPr kumimoji="1" lang="ja-JP" altLang="en-US" dirty="0"/>
                        <a:t>の知的財産権について問題を作って」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691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882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1126</TotalTime>
  <Words>1465</Words>
  <Application>Microsoft Office PowerPoint</Application>
  <PresentationFormat>画面に合わせる (4:3)</PresentationFormat>
  <Paragraphs>212</Paragraphs>
  <Slides>31</Slides>
  <Notes>0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Calibri</vt:lpstr>
      <vt:lpstr>Century</vt:lpstr>
      <vt:lpstr>Office テーマ</vt:lpstr>
      <vt:lpstr>情報技術の進歩（ＡＩ）</vt:lpstr>
      <vt:lpstr>【知識の整理】①</vt:lpstr>
      <vt:lpstr>生成ＡＩを使ってみよう！</vt:lpstr>
      <vt:lpstr>【ＴＲＹ】②</vt:lpstr>
      <vt:lpstr>ＡＩの仕組みを 　　　　　生成ＡＩに教えてもらおう</vt:lpstr>
      <vt:lpstr>参考： 　　ＡＩの仕組みイメージ</vt:lpstr>
      <vt:lpstr>【知識の整理】②</vt:lpstr>
      <vt:lpstr>【知識の整理】③</vt:lpstr>
      <vt:lpstr>【ＴＲＹ】③</vt:lpstr>
      <vt:lpstr>①質問する 　アサンプション国際高校について</vt:lpstr>
      <vt:lpstr>②計画する 　大阪日帰りツアーを企画して</vt:lpstr>
      <vt:lpstr>③アイデアを出す 　文化祭企画のアイデアを</vt:lpstr>
      <vt:lpstr>④創らせてみる 　　情報Ⅰの問題をだしてもらう</vt:lpstr>
      <vt:lpstr>⑤そのほか活用してみる</vt:lpstr>
      <vt:lpstr>イラスト・写真、音楽、動画も 　　　　　　　　　　　　　　生成可能</vt:lpstr>
      <vt:lpstr>生成ＡＩの活用を 　　　　　　　　　考えよう</vt:lpstr>
      <vt:lpstr>【ワーク】①</vt:lpstr>
      <vt:lpstr>【ワーク】②</vt:lpstr>
      <vt:lpstr>【ワーク】②</vt:lpstr>
      <vt:lpstr>【ワーク】②</vt:lpstr>
      <vt:lpstr>ワークの結果（活用）　</vt:lpstr>
      <vt:lpstr>ワークの結果（課題）　</vt:lpstr>
      <vt:lpstr>【ワーク】③</vt:lpstr>
      <vt:lpstr>ＡＩ技術の限界・課題</vt:lpstr>
      <vt:lpstr>新しい技術は</vt:lpstr>
      <vt:lpstr>【知識の整理】④</vt:lpstr>
      <vt:lpstr>PowerPoint プレゼンテーション</vt:lpstr>
      <vt:lpstr>【確認課題】①</vt:lpstr>
      <vt:lpstr>【知識の確認】⑤</vt:lpstr>
      <vt:lpstr>【確認課題】②考えよう</vt:lpstr>
      <vt:lpstr>【振り返り】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弘之 岡本</dc:creator>
  <cp:lastModifiedBy>弘之 岡本</cp:lastModifiedBy>
  <cp:revision>14</cp:revision>
  <cp:lastPrinted>2024-05-13T03:52:59Z</cp:lastPrinted>
  <dcterms:created xsi:type="dcterms:W3CDTF">2024-05-11T22:05:52Z</dcterms:created>
  <dcterms:modified xsi:type="dcterms:W3CDTF">2026-03-12T00:14:40Z</dcterms:modified>
</cp:coreProperties>
</file>