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2" r:id="rId2"/>
    <p:sldId id="256" r:id="rId3"/>
    <p:sldId id="315" r:id="rId4"/>
    <p:sldId id="305" r:id="rId5"/>
    <p:sldId id="306" r:id="rId6"/>
    <p:sldId id="307" r:id="rId7"/>
    <p:sldId id="321" r:id="rId8"/>
    <p:sldId id="316" r:id="rId9"/>
    <p:sldId id="308" r:id="rId10"/>
    <p:sldId id="309" r:id="rId11"/>
    <p:sldId id="325" r:id="rId12"/>
    <p:sldId id="319" r:id="rId13"/>
    <p:sldId id="310" r:id="rId14"/>
    <p:sldId id="326" r:id="rId15"/>
    <p:sldId id="320" r:id="rId16"/>
    <p:sldId id="317" r:id="rId17"/>
    <p:sldId id="312" r:id="rId18"/>
    <p:sldId id="298" r:id="rId19"/>
    <p:sldId id="313" r:id="rId20"/>
    <p:sldId id="31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E89C"/>
    <a:srgbClr val="FBD5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41" autoAdjust="0"/>
    <p:restoredTop sz="94660"/>
  </p:normalViewPr>
  <p:slideViewPr>
    <p:cSldViewPr snapToGrid="0">
      <p:cViewPr varScale="1">
        <p:scale>
          <a:sx n="80" d="100"/>
          <a:sy n="80" d="100"/>
        </p:scale>
        <p:origin x="1584" y="67"/>
      </p:cViewPr>
      <p:guideLst/>
    </p:cSldViewPr>
  </p:slideViewPr>
  <p:notesTextViewPr>
    <p:cViewPr>
      <p:scale>
        <a:sx n="1" d="1"/>
        <a:sy n="1" d="1"/>
      </p:scale>
      <p:origin x="0" y="0"/>
    </p:cViewPr>
  </p:notesTextViewPr>
  <p:sorterViewPr>
    <p:cViewPr varScale="1">
      <p:scale>
        <a:sx n="100" d="100"/>
        <a:sy n="100" d="100"/>
      </p:scale>
      <p:origin x="0" y="-19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弘之 岡本" userId="dbbc262f0484d2ae" providerId="LiveId" clId="{68F33DBB-651F-47FA-BE12-A47836A0E710}"/>
    <pc:docChg chg="undo custSel addSld delSld modSld">
      <pc:chgData name="弘之 岡本" userId="dbbc262f0484d2ae" providerId="LiveId" clId="{68F33DBB-651F-47FA-BE12-A47836A0E710}" dt="2026-03-12T05:28:30.373" v="829" actId="207"/>
      <pc:docMkLst>
        <pc:docMk/>
      </pc:docMkLst>
      <pc:sldChg chg="del">
        <pc:chgData name="弘之 岡本" userId="dbbc262f0484d2ae" providerId="LiveId" clId="{68F33DBB-651F-47FA-BE12-A47836A0E710}" dt="2026-03-12T00:37:15.961" v="2" actId="47"/>
        <pc:sldMkLst>
          <pc:docMk/>
          <pc:sldMk cId="3594301917" sldId="259"/>
        </pc:sldMkLst>
      </pc:sldChg>
      <pc:sldChg chg="del">
        <pc:chgData name="弘之 岡本" userId="dbbc262f0484d2ae" providerId="LiveId" clId="{68F33DBB-651F-47FA-BE12-A47836A0E710}" dt="2026-03-12T00:37:26.964" v="5" actId="47"/>
        <pc:sldMkLst>
          <pc:docMk/>
          <pc:sldMk cId="84352968" sldId="260"/>
        </pc:sldMkLst>
      </pc:sldChg>
      <pc:sldChg chg="del">
        <pc:chgData name="弘之 岡本" userId="dbbc262f0484d2ae" providerId="LiveId" clId="{68F33DBB-651F-47FA-BE12-A47836A0E710}" dt="2026-03-12T00:37:15.961" v="2" actId="47"/>
        <pc:sldMkLst>
          <pc:docMk/>
          <pc:sldMk cId="1610068536" sldId="261"/>
        </pc:sldMkLst>
      </pc:sldChg>
      <pc:sldChg chg="modSp del mod">
        <pc:chgData name="弘之 岡本" userId="dbbc262f0484d2ae" providerId="LiveId" clId="{68F33DBB-651F-47FA-BE12-A47836A0E710}" dt="2026-03-12T00:37:15.961" v="2" actId="47"/>
        <pc:sldMkLst>
          <pc:docMk/>
          <pc:sldMk cId="3899066021" sldId="262"/>
        </pc:sldMkLst>
        <pc:spChg chg="mod">
          <ac:chgData name="弘之 岡本" userId="dbbc262f0484d2ae" providerId="LiveId" clId="{68F33DBB-651F-47FA-BE12-A47836A0E710}" dt="2026-03-12T00:36:59.033" v="0" actId="27636"/>
          <ac:spMkLst>
            <pc:docMk/>
            <pc:sldMk cId="3899066021" sldId="262"/>
            <ac:spMk id="3" creationId="{00000000-0000-0000-0000-000000000000}"/>
          </ac:spMkLst>
        </pc:spChg>
      </pc:sldChg>
      <pc:sldChg chg="del">
        <pc:chgData name="弘之 岡本" userId="dbbc262f0484d2ae" providerId="LiveId" clId="{68F33DBB-651F-47FA-BE12-A47836A0E710}" dt="2026-03-12T00:37:25.348" v="4" actId="47"/>
        <pc:sldMkLst>
          <pc:docMk/>
          <pc:sldMk cId="1005767543" sldId="271"/>
        </pc:sldMkLst>
      </pc:sldChg>
      <pc:sldChg chg="del">
        <pc:chgData name="弘之 岡本" userId="dbbc262f0484d2ae" providerId="LiveId" clId="{68F33DBB-651F-47FA-BE12-A47836A0E710}" dt="2026-03-12T00:38:51.887" v="12" actId="47"/>
        <pc:sldMkLst>
          <pc:docMk/>
          <pc:sldMk cId="1622814602" sldId="280"/>
        </pc:sldMkLst>
      </pc:sldChg>
      <pc:sldChg chg="del">
        <pc:chgData name="弘之 岡本" userId="dbbc262f0484d2ae" providerId="LiveId" clId="{68F33DBB-651F-47FA-BE12-A47836A0E710}" dt="2026-03-12T00:37:22.102" v="3" actId="47"/>
        <pc:sldMkLst>
          <pc:docMk/>
          <pc:sldMk cId="125102615" sldId="297"/>
        </pc:sldMkLst>
      </pc:sldChg>
      <pc:sldChg chg="modSp mod">
        <pc:chgData name="弘之 岡本" userId="dbbc262f0484d2ae" providerId="LiveId" clId="{68F33DBB-651F-47FA-BE12-A47836A0E710}" dt="2026-03-12T00:36:59.138" v="1" actId="27636"/>
        <pc:sldMkLst>
          <pc:docMk/>
          <pc:sldMk cId="1939102281" sldId="298"/>
        </pc:sldMkLst>
        <pc:spChg chg="mod">
          <ac:chgData name="弘之 岡本" userId="dbbc262f0484d2ae" providerId="LiveId" clId="{68F33DBB-651F-47FA-BE12-A47836A0E710}" dt="2026-03-12T00:36:59.138" v="1" actId="27636"/>
          <ac:spMkLst>
            <pc:docMk/>
            <pc:sldMk cId="1939102281" sldId="298"/>
            <ac:spMk id="4" creationId="{00000000-0000-0000-0000-000000000000}"/>
          </ac:spMkLst>
        </pc:spChg>
      </pc:sldChg>
      <pc:sldChg chg="addSp delSp modSp mod">
        <pc:chgData name="弘之 岡本" userId="dbbc262f0484d2ae" providerId="LiveId" clId="{68F33DBB-651F-47FA-BE12-A47836A0E710}" dt="2026-03-12T05:28:30.373" v="829" actId="207"/>
        <pc:sldMkLst>
          <pc:docMk/>
          <pc:sldMk cId="200134323" sldId="308"/>
        </pc:sldMkLst>
        <pc:spChg chg="add mod">
          <ac:chgData name="弘之 岡本" userId="dbbc262f0484d2ae" providerId="LiveId" clId="{68F33DBB-651F-47FA-BE12-A47836A0E710}" dt="2026-03-12T05:28:16.759" v="828" actId="207"/>
          <ac:spMkLst>
            <pc:docMk/>
            <pc:sldMk cId="200134323" sldId="308"/>
            <ac:spMk id="6" creationId="{985923DA-B702-9E7D-4393-F5603415EA5F}"/>
          </ac:spMkLst>
        </pc:spChg>
        <pc:spChg chg="add mod">
          <ac:chgData name="弘之 岡本" userId="dbbc262f0484d2ae" providerId="LiveId" clId="{68F33DBB-651F-47FA-BE12-A47836A0E710}" dt="2026-03-12T05:28:30.373" v="829" actId="207"/>
          <ac:spMkLst>
            <pc:docMk/>
            <pc:sldMk cId="200134323" sldId="308"/>
            <ac:spMk id="7" creationId="{D426389B-7495-2816-E85A-70A660E1FFA7}"/>
          </ac:spMkLst>
        </pc:spChg>
        <pc:spChg chg="add mod">
          <ac:chgData name="弘之 岡本" userId="dbbc262f0484d2ae" providerId="LiveId" clId="{68F33DBB-651F-47FA-BE12-A47836A0E710}" dt="2026-03-12T05:28:30.373" v="829" actId="207"/>
          <ac:spMkLst>
            <pc:docMk/>
            <pc:sldMk cId="200134323" sldId="308"/>
            <ac:spMk id="8" creationId="{D8B2FBBB-6931-F028-0F85-302A57D8D23B}"/>
          </ac:spMkLst>
        </pc:spChg>
        <pc:spChg chg="add mod">
          <ac:chgData name="弘之 岡本" userId="dbbc262f0484d2ae" providerId="LiveId" clId="{68F33DBB-651F-47FA-BE12-A47836A0E710}" dt="2026-03-12T05:28:30.373" v="829" actId="207"/>
          <ac:spMkLst>
            <pc:docMk/>
            <pc:sldMk cId="200134323" sldId="308"/>
            <ac:spMk id="9" creationId="{2437221D-0126-0CB7-8A14-07DB99A51391}"/>
          </ac:spMkLst>
        </pc:spChg>
        <pc:spChg chg="add mod">
          <ac:chgData name="弘之 岡本" userId="dbbc262f0484d2ae" providerId="LiveId" clId="{68F33DBB-651F-47FA-BE12-A47836A0E710}" dt="2026-03-12T05:28:30.373" v="829" actId="207"/>
          <ac:spMkLst>
            <pc:docMk/>
            <pc:sldMk cId="200134323" sldId="308"/>
            <ac:spMk id="10" creationId="{02CF6745-CA54-A770-2C17-D95162173D68}"/>
          </ac:spMkLst>
        </pc:spChg>
        <pc:spChg chg="add mod">
          <ac:chgData name="弘之 岡本" userId="dbbc262f0484d2ae" providerId="LiveId" clId="{68F33DBB-651F-47FA-BE12-A47836A0E710}" dt="2026-03-12T05:28:30.373" v="829" actId="207"/>
          <ac:spMkLst>
            <pc:docMk/>
            <pc:sldMk cId="200134323" sldId="308"/>
            <ac:spMk id="11" creationId="{738AC15A-1F30-4A97-9F3D-47AA749EF46D}"/>
          </ac:spMkLst>
        </pc:spChg>
        <pc:spChg chg="add mod">
          <ac:chgData name="弘之 岡本" userId="dbbc262f0484d2ae" providerId="LiveId" clId="{68F33DBB-651F-47FA-BE12-A47836A0E710}" dt="2026-03-12T05:28:30.373" v="829" actId="207"/>
          <ac:spMkLst>
            <pc:docMk/>
            <pc:sldMk cId="200134323" sldId="308"/>
            <ac:spMk id="12" creationId="{5EAE85C0-3B4A-A603-B4DB-8A5676DFAF63}"/>
          </ac:spMkLst>
        </pc:spChg>
        <pc:spChg chg="add mod">
          <ac:chgData name="弘之 岡本" userId="dbbc262f0484d2ae" providerId="LiveId" clId="{68F33DBB-651F-47FA-BE12-A47836A0E710}" dt="2026-03-12T05:28:30.373" v="829" actId="207"/>
          <ac:spMkLst>
            <pc:docMk/>
            <pc:sldMk cId="200134323" sldId="308"/>
            <ac:spMk id="13" creationId="{219E72D0-7011-125F-2E63-10E51B9044AB}"/>
          </ac:spMkLst>
        </pc:spChg>
        <pc:spChg chg="add mod">
          <ac:chgData name="弘之 岡本" userId="dbbc262f0484d2ae" providerId="LiveId" clId="{68F33DBB-651F-47FA-BE12-A47836A0E710}" dt="2026-03-12T05:28:30.373" v="829" actId="207"/>
          <ac:spMkLst>
            <pc:docMk/>
            <pc:sldMk cId="200134323" sldId="308"/>
            <ac:spMk id="14" creationId="{4FB240D0-13FE-CA86-3AFA-E9C9A3669561}"/>
          </ac:spMkLst>
        </pc:spChg>
        <pc:graphicFrameChg chg="add del mod">
          <ac:chgData name="弘之 岡本" userId="dbbc262f0484d2ae" providerId="LiveId" clId="{68F33DBB-651F-47FA-BE12-A47836A0E710}" dt="2026-03-12T05:21:25.845" v="421" actId="478"/>
          <ac:graphicFrameMkLst>
            <pc:docMk/>
            <pc:sldMk cId="200134323" sldId="308"/>
            <ac:graphicFrameMk id="3" creationId="{F6218B72-E0C2-9BDC-8F40-C32370F9A28C}"/>
          </ac:graphicFrameMkLst>
        </pc:graphicFrameChg>
        <pc:graphicFrameChg chg="add del mod modGraphic">
          <ac:chgData name="弘之 岡本" userId="dbbc262f0484d2ae" providerId="LiveId" clId="{68F33DBB-651F-47FA-BE12-A47836A0E710}" dt="2026-03-12T05:22:23.208" v="426" actId="478"/>
          <ac:graphicFrameMkLst>
            <pc:docMk/>
            <pc:sldMk cId="200134323" sldId="308"/>
            <ac:graphicFrameMk id="5" creationId="{12953EEC-FC49-F2A2-CC43-3B9913137E5B}"/>
          </ac:graphicFrameMkLst>
        </pc:graphicFrameChg>
        <pc:picChg chg="del mod">
          <ac:chgData name="弘之 岡本" userId="dbbc262f0484d2ae" providerId="LiveId" clId="{68F33DBB-651F-47FA-BE12-A47836A0E710}" dt="2026-03-12T05:27:26.561" v="826" actId="478"/>
          <ac:picMkLst>
            <pc:docMk/>
            <pc:sldMk cId="200134323" sldId="308"/>
            <ac:picMk id="4" creationId="{EB085404-D9FC-F9EE-7B1C-4046E32CD81C}"/>
          </ac:picMkLst>
        </pc:picChg>
      </pc:sldChg>
      <pc:sldChg chg="del">
        <pc:chgData name="弘之 岡本" userId="dbbc262f0484d2ae" providerId="LiveId" clId="{68F33DBB-651F-47FA-BE12-A47836A0E710}" dt="2026-03-12T00:43:30.282" v="417" actId="47"/>
        <pc:sldMkLst>
          <pc:docMk/>
          <pc:sldMk cId="3785540296" sldId="311"/>
        </pc:sldMkLst>
      </pc:sldChg>
      <pc:sldChg chg="del">
        <pc:chgData name="弘之 岡本" userId="dbbc262f0484d2ae" providerId="LiveId" clId="{68F33DBB-651F-47FA-BE12-A47836A0E710}" dt="2026-03-12T00:37:15.961" v="2" actId="47"/>
        <pc:sldMkLst>
          <pc:docMk/>
          <pc:sldMk cId="1158331452" sldId="314"/>
        </pc:sldMkLst>
      </pc:sldChg>
      <pc:sldChg chg="add del">
        <pc:chgData name="弘之 岡本" userId="dbbc262f0484d2ae" providerId="LiveId" clId="{68F33DBB-651F-47FA-BE12-A47836A0E710}" dt="2026-03-12T00:38:00.944" v="9" actId="47"/>
        <pc:sldMkLst>
          <pc:docMk/>
          <pc:sldMk cId="1357658879" sldId="319"/>
        </pc:sldMkLst>
      </pc:sldChg>
      <pc:sldChg chg="del">
        <pc:chgData name="弘之 岡本" userId="dbbc262f0484d2ae" providerId="LiveId" clId="{68F33DBB-651F-47FA-BE12-A47836A0E710}" dt="2026-03-12T00:38:55.522" v="13" actId="47"/>
        <pc:sldMkLst>
          <pc:docMk/>
          <pc:sldMk cId="3139830901" sldId="323"/>
        </pc:sldMkLst>
      </pc:sldChg>
      <pc:sldChg chg="del">
        <pc:chgData name="弘之 岡本" userId="dbbc262f0484d2ae" providerId="LiveId" clId="{68F33DBB-651F-47FA-BE12-A47836A0E710}" dt="2026-03-12T00:37:50.106" v="6" actId="47"/>
        <pc:sldMkLst>
          <pc:docMk/>
          <pc:sldMk cId="1358724327" sldId="324"/>
        </pc:sldMkLst>
      </pc:sldChg>
      <pc:sldChg chg="delSp modSp mod">
        <pc:chgData name="弘之 岡本" userId="dbbc262f0484d2ae" providerId="LiveId" clId="{68F33DBB-651F-47FA-BE12-A47836A0E710}" dt="2026-03-12T00:38:22.690" v="11" actId="14100"/>
        <pc:sldMkLst>
          <pc:docMk/>
          <pc:sldMk cId="612713200" sldId="325"/>
        </pc:sldMkLst>
        <pc:picChg chg="del">
          <ac:chgData name="弘之 岡本" userId="dbbc262f0484d2ae" providerId="LiveId" clId="{68F33DBB-651F-47FA-BE12-A47836A0E710}" dt="2026-03-12T00:38:18.553" v="10" actId="478"/>
          <ac:picMkLst>
            <pc:docMk/>
            <pc:sldMk cId="612713200" sldId="325"/>
            <ac:picMk id="4" creationId="{B7D69700-0F9C-27F6-F507-05CF49537595}"/>
          </ac:picMkLst>
        </pc:picChg>
        <pc:picChg chg="mod">
          <ac:chgData name="弘之 岡本" userId="dbbc262f0484d2ae" providerId="LiveId" clId="{68F33DBB-651F-47FA-BE12-A47836A0E710}" dt="2026-03-12T00:38:22.690" v="11" actId="14100"/>
          <ac:picMkLst>
            <pc:docMk/>
            <pc:sldMk cId="612713200" sldId="325"/>
            <ac:picMk id="7" creationId="{20D7E059-B2C8-45A2-DFBF-C4B764413791}"/>
          </ac:picMkLst>
        </pc:picChg>
      </pc:sldChg>
      <pc:sldChg chg="modSp new mod">
        <pc:chgData name="弘之 岡本" userId="dbbc262f0484d2ae" providerId="LiveId" clId="{68F33DBB-651F-47FA-BE12-A47836A0E710}" dt="2026-03-12T00:43:23.851" v="416" actId="207"/>
        <pc:sldMkLst>
          <pc:docMk/>
          <pc:sldMk cId="1982109598" sldId="326"/>
        </pc:sldMkLst>
        <pc:spChg chg="mod">
          <ac:chgData name="弘之 岡本" userId="dbbc262f0484d2ae" providerId="LiveId" clId="{68F33DBB-651F-47FA-BE12-A47836A0E710}" dt="2026-03-12T00:39:39.149" v="16"/>
          <ac:spMkLst>
            <pc:docMk/>
            <pc:sldMk cId="1982109598" sldId="326"/>
            <ac:spMk id="2" creationId="{1A6CEE15-142E-7953-0967-DF34746D5B03}"/>
          </ac:spMkLst>
        </pc:spChg>
        <pc:spChg chg="mod">
          <ac:chgData name="弘之 岡本" userId="dbbc262f0484d2ae" providerId="LiveId" clId="{68F33DBB-651F-47FA-BE12-A47836A0E710}" dt="2026-03-12T00:43:23.851" v="416" actId="207"/>
          <ac:spMkLst>
            <pc:docMk/>
            <pc:sldMk cId="1982109598" sldId="326"/>
            <ac:spMk id="3" creationId="{E77B6762-E3A8-D961-BBCF-497978844123}"/>
          </ac:spMkLst>
        </pc:spChg>
      </pc:sldChg>
      <pc:sldChg chg="del">
        <pc:chgData name="弘之 岡本" userId="dbbc262f0484d2ae" providerId="LiveId" clId="{68F33DBB-651F-47FA-BE12-A47836A0E710}" dt="2026-03-12T00:39:08.965" v="14" actId="47"/>
        <pc:sldMkLst>
          <pc:docMk/>
          <pc:sldMk cId="3719365164" sldId="326"/>
        </pc:sldMkLst>
      </pc:sldChg>
      <pc:sldChg chg="del">
        <pc:chgData name="弘之 岡本" userId="dbbc262f0484d2ae" providerId="LiveId" clId="{68F33DBB-651F-47FA-BE12-A47836A0E710}" dt="2026-03-12T00:37:56.269" v="7" actId="47"/>
        <pc:sldMkLst>
          <pc:docMk/>
          <pc:sldMk cId="2419852717" sldId="32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3080811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1144038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2102447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87768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3385328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206617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4050553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3576952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245980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430209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A4A427-8841-4765-B1C6-F97B87095528}"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3702542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4A427-8841-4765-B1C6-F97B87095528}" type="datetimeFigureOut">
              <a:rPr kumimoji="1" lang="ja-JP" altLang="en-US" smtClean="0"/>
              <a:t>2026/3/12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0EEBEC-460A-4D05-8371-8CC712106423}" type="slidenum">
              <a:rPr kumimoji="1" lang="ja-JP" altLang="en-US" smtClean="0"/>
              <a:t>‹#›</a:t>
            </a:fld>
            <a:endParaRPr kumimoji="1" lang="ja-JP" altLang="en-US"/>
          </a:p>
        </p:txBody>
      </p:sp>
    </p:spTree>
    <p:extLst>
      <p:ext uri="{BB962C8B-B14F-4D97-AF65-F5344CB8AC3E}">
        <p14:creationId xmlns:p14="http://schemas.microsoft.com/office/powerpoint/2010/main" val="29722385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hyperlink" Target="https://www.jpo.go.jp/news/kids_page/shohyo.html" TargetMode="External"/><Relationship Id="rId1" Type="http://schemas.openxmlformats.org/officeDocument/2006/relationships/slideLayout" Target="../slideLayouts/slideLayout6.xml"/><Relationship Id="rId5" Type="http://schemas.openxmlformats.org/officeDocument/2006/relationships/image" Target="../media/image5.tmp"/><Relationship Id="rId4" Type="http://schemas.openxmlformats.org/officeDocument/2006/relationships/image" Target="../media/image4.tmp"/></Relationships>
</file>

<file path=ppt/slides/_rels/slide8.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59AD80-9ECC-7CDB-9E99-38F782CCEF9E}"/>
              </a:ext>
            </a:extLst>
          </p:cNvPr>
          <p:cNvSpPr>
            <a:spLocks noGrp="1"/>
          </p:cNvSpPr>
          <p:nvPr>
            <p:ph type="title"/>
          </p:nvPr>
        </p:nvSpPr>
        <p:spPr/>
        <p:txBody>
          <a:bodyPr/>
          <a:lstStyle/>
          <a:p>
            <a:r>
              <a:rPr kumimoji="1" lang="ja-JP" altLang="en-US" dirty="0">
                <a:solidFill>
                  <a:srgbClr val="FF0000"/>
                </a:solidFill>
              </a:rPr>
              <a:t>アイデアは価値があるか？</a:t>
            </a:r>
          </a:p>
        </p:txBody>
      </p:sp>
      <p:sp>
        <p:nvSpPr>
          <p:cNvPr id="3" name="コンテンツ プレースホルダー 2">
            <a:extLst>
              <a:ext uri="{FF2B5EF4-FFF2-40B4-BE49-F238E27FC236}">
                <a16:creationId xmlns:a16="http://schemas.microsoft.com/office/drawing/2014/main" id="{28AA5567-D6C3-C95F-83FA-780DF62B230E}"/>
              </a:ext>
            </a:extLst>
          </p:cNvPr>
          <p:cNvSpPr>
            <a:spLocks noGrp="1"/>
          </p:cNvSpPr>
          <p:nvPr>
            <p:ph idx="1"/>
          </p:nvPr>
        </p:nvSpPr>
        <p:spPr>
          <a:xfrm>
            <a:off x="628650" y="2353163"/>
            <a:ext cx="8222273" cy="4351338"/>
          </a:xfrm>
        </p:spPr>
        <p:txBody>
          <a:bodyPr/>
          <a:lstStyle/>
          <a:p>
            <a:r>
              <a:rPr kumimoji="1" lang="ja-JP" altLang="en-US" dirty="0"/>
              <a:t>オリジナルの紙飛行機の折り方</a:t>
            </a:r>
            <a:endParaRPr kumimoji="1" lang="en-US" altLang="ja-JP" dirty="0"/>
          </a:p>
          <a:p>
            <a:pPr marL="0" indent="0">
              <a:buNone/>
            </a:pPr>
            <a:r>
              <a:rPr lang="ja-JP" altLang="en-US" dirty="0"/>
              <a:t>　→自分のアイデア勝手に使われたくない</a:t>
            </a:r>
            <a:endParaRPr lang="en-US" altLang="ja-JP" dirty="0"/>
          </a:p>
          <a:p>
            <a:pPr marL="0" indent="0">
              <a:buNone/>
            </a:pPr>
            <a:r>
              <a:rPr lang="ja-JP" altLang="en-US" dirty="0"/>
              <a:t>　　製品化したら儲かるかもしれない・・・</a:t>
            </a:r>
            <a:endParaRPr lang="en-US" altLang="ja-JP" dirty="0"/>
          </a:p>
          <a:p>
            <a:pPr marL="0" indent="0">
              <a:buNone/>
            </a:pPr>
            <a:endParaRPr lang="en-US" altLang="ja-JP" dirty="0"/>
          </a:p>
          <a:p>
            <a:pPr marL="0" indent="0">
              <a:buNone/>
            </a:pPr>
            <a:endParaRPr lang="en-US" altLang="ja-JP" dirty="0"/>
          </a:p>
          <a:p>
            <a:r>
              <a:rPr lang="ja-JP" altLang="en-US" dirty="0"/>
              <a:t>利用する立場からすれば自由に使いたい</a:t>
            </a:r>
            <a:endParaRPr lang="en-US" altLang="ja-JP" dirty="0"/>
          </a:p>
          <a:p>
            <a:pPr marL="0" indent="0">
              <a:buNone/>
            </a:pPr>
            <a:r>
              <a:rPr lang="ja-JP" altLang="en-US" dirty="0"/>
              <a:t>　→自由に使ってもらうことでアイデアが広がる</a:t>
            </a:r>
            <a:endParaRPr lang="en-US" altLang="ja-JP" dirty="0"/>
          </a:p>
          <a:p>
            <a:pPr marL="0" indent="0">
              <a:buNone/>
            </a:pPr>
            <a:r>
              <a:rPr kumimoji="1" lang="ja-JP" altLang="en-US" dirty="0"/>
              <a:t>　　　</a:t>
            </a:r>
            <a:endParaRPr kumimoji="1" lang="en-US" altLang="ja-JP" dirty="0"/>
          </a:p>
          <a:p>
            <a:pPr marL="0" indent="0">
              <a:buNone/>
            </a:pPr>
            <a:endParaRPr kumimoji="1" lang="ja-JP" altLang="en-US" dirty="0"/>
          </a:p>
        </p:txBody>
      </p:sp>
      <p:sp>
        <p:nvSpPr>
          <p:cNvPr id="6" name="四角形: 角を丸くする 5">
            <a:extLst>
              <a:ext uri="{FF2B5EF4-FFF2-40B4-BE49-F238E27FC236}">
                <a16:creationId xmlns:a16="http://schemas.microsoft.com/office/drawing/2014/main" id="{EB5986FD-52FC-BE9B-C1ED-2715319042F8}"/>
              </a:ext>
            </a:extLst>
          </p:cNvPr>
          <p:cNvSpPr/>
          <p:nvPr/>
        </p:nvSpPr>
        <p:spPr>
          <a:xfrm>
            <a:off x="351692" y="1812498"/>
            <a:ext cx="2133600" cy="418856"/>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ja-JP" altLang="en-US" sz="2800" dirty="0"/>
              <a:t>保護しよう</a:t>
            </a:r>
          </a:p>
        </p:txBody>
      </p:sp>
      <p:sp>
        <p:nvSpPr>
          <p:cNvPr id="7" name="四角形: 角を丸くする 6">
            <a:extLst>
              <a:ext uri="{FF2B5EF4-FFF2-40B4-BE49-F238E27FC236}">
                <a16:creationId xmlns:a16="http://schemas.microsoft.com/office/drawing/2014/main" id="{909B1D94-B30E-3A54-EF1E-008C88B137B9}"/>
              </a:ext>
            </a:extLst>
          </p:cNvPr>
          <p:cNvSpPr/>
          <p:nvPr/>
        </p:nvSpPr>
        <p:spPr>
          <a:xfrm>
            <a:off x="351692" y="4417219"/>
            <a:ext cx="2133600" cy="418856"/>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ja-JP" altLang="en-US" sz="2800" dirty="0"/>
              <a:t>活用しよう</a:t>
            </a:r>
          </a:p>
        </p:txBody>
      </p:sp>
      <p:sp>
        <p:nvSpPr>
          <p:cNvPr id="12" name="矢印: 上下 11">
            <a:extLst>
              <a:ext uri="{FF2B5EF4-FFF2-40B4-BE49-F238E27FC236}">
                <a16:creationId xmlns:a16="http://schemas.microsoft.com/office/drawing/2014/main" id="{5636FF3F-B18A-9E8D-1153-71C84E237A54}"/>
              </a:ext>
            </a:extLst>
          </p:cNvPr>
          <p:cNvSpPr/>
          <p:nvPr/>
        </p:nvSpPr>
        <p:spPr>
          <a:xfrm>
            <a:off x="3810000" y="3903785"/>
            <a:ext cx="539261" cy="932290"/>
          </a:xfrm>
          <a:prstGeom prst="up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22454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DBF6AE-5218-AC02-5AB8-80015F61CD70}"/>
              </a:ext>
            </a:extLst>
          </p:cNvPr>
          <p:cNvSpPr>
            <a:spLocks noGrp="1"/>
          </p:cNvSpPr>
          <p:nvPr>
            <p:ph type="title"/>
          </p:nvPr>
        </p:nvSpPr>
        <p:spPr/>
        <p:txBody>
          <a:bodyPr/>
          <a:lstStyle/>
          <a:p>
            <a:r>
              <a:rPr kumimoji="1" lang="ja-JP" altLang="en-US" dirty="0">
                <a:solidFill>
                  <a:srgbClr val="FF0000"/>
                </a:solidFill>
              </a:rPr>
              <a:t>著作権</a:t>
            </a:r>
            <a:r>
              <a:rPr kumimoji="1" lang="ja-JP" altLang="en-US" dirty="0"/>
              <a:t>←（</a:t>
            </a:r>
            <a:r>
              <a:rPr kumimoji="1" lang="ja-JP" altLang="en-US" dirty="0">
                <a:solidFill>
                  <a:srgbClr val="FF0000"/>
                </a:solidFill>
              </a:rPr>
              <a:t>著作権法</a:t>
            </a:r>
            <a:r>
              <a:rPr kumimoji="1" lang="ja-JP" altLang="en-US" dirty="0"/>
              <a:t>）で規定</a:t>
            </a:r>
          </a:p>
        </p:txBody>
      </p:sp>
      <p:pic>
        <p:nvPicPr>
          <p:cNvPr id="4" name="図 3">
            <a:extLst>
              <a:ext uri="{FF2B5EF4-FFF2-40B4-BE49-F238E27FC236}">
                <a16:creationId xmlns:a16="http://schemas.microsoft.com/office/drawing/2014/main" id="{332ECDF5-F136-0071-E501-3DF89D8EB6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7300" y="1396659"/>
            <a:ext cx="7886700" cy="5381675"/>
          </a:xfrm>
          <a:prstGeom prst="rect">
            <a:avLst/>
          </a:prstGeom>
        </p:spPr>
      </p:pic>
      <p:sp>
        <p:nvSpPr>
          <p:cNvPr id="5" name="テキスト ボックス 4">
            <a:extLst>
              <a:ext uri="{FF2B5EF4-FFF2-40B4-BE49-F238E27FC236}">
                <a16:creationId xmlns:a16="http://schemas.microsoft.com/office/drawing/2014/main" id="{4039DAE3-F474-31B3-16D3-AE8BCA01889B}"/>
              </a:ext>
            </a:extLst>
          </p:cNvPr>
          <p:cNvSpPr txBox="1"/>
          <p:nvPr/>
        </p:nvSpPr>
        <p:spPr>
          <a:xfrm>
            <a:off x="93786" y="1396659"/>
            <a:ext cx="2591546" cy="1354217"/>
          </a:xfrm>
          <a:prstGeom prst="rect">
            <a:avLst/>
          </a:prstGeom>
          <a:solidFill>
            <a:srgbClr val="FBD5E5"/>
          </a:solidFill>
        </p:spPr>
        <p:txBody>
          <a:bodyPr wrap="square" rtlCol="0">
            <a:spAutoFit/>
          </a:bodyPr>
          <a:lstStyle/>
          <a:p>
            <a:endParaRPr kumimoji="1" lang="en-US" altLang="ja-JP" sz="2000" dirty="0"/>
          </a:p>
          <a:p>
            <a:r>
              <a:rPr kumimoji="1" lang="ja-JP" altLang="en-US" sz="2000" dirty="0"/>
              <a:t>（</a:t>
            </a:r>
            <a:r>
              <a:rPr kumimoji="1" lang="ja-JP" altLang="en-US" sz="2400" dirty="0">
                <a:solidFill>
                  <a:srgbClr val="FF0000"/>
                </a:solidFill>
              </a:rPr>
              <a:t>著作者人格権</a:t>
            </a:r>
            <a:r>
              <a:rPr kumimoji="1" lang="ja-JP" altLang="en-US" sz="2000" dirty="0"/>
              <a:t>）</a:t>
            </a:r>
            <a:endParaRPr kumimoji="1" lang="en-US" altLang="ja-JP" sz="2000" dirty="0"/>
          </a:p>
          <a:p>
            <a:r>
              <a:rPr kumimoji="1" lang="ja-JP" altLang="en-US" sz="2000" dirty="0"/>
              <a:t>　→</a:t>
            </a:r>
            <a:r>
              <a:rPr kumimoji="1" lang="ja-JP" altLang="en-US" sz="2000" dirty="0">
                <a:solidFill>
                  <a:srgbClr val="FF0000"/>
                </a:solidFill>
              </a:rPr>
              <a:t>本人限り</a:t>
            </a:r>
            <a:endParaRPr kumimoji="1" lang="en-US" altLang="ja-JP" sz="2000" dirty="0">
              <a:solidFill>
                <a:srgbClr val="FF0000"/>
              </a:solidFill>
            </a:endParaRPr>
          </a:p>
          <a:p>
            <a:endParaRPr kumimoji="1" lang="ja-JP" altLang="en-US" dirty="0"/>
          </a:p>
        </p:txBody>
      </p:sp>
      <p:sp>
        <p:nvSpPr>
          <p:cNvPr id="6" name="テキスト ボックス 5">
            <a:extLst>
              <a:ext uri="{FF2B5EF4-FFF2-40B4-BE49-F238E27FC236}">
                <a16:creationId xmlns:a16="http://schemas.microsoft.com/office/drawing/2014/main" id="{8CCB0114-0B94-E3CB-4A57-C5C2C76DC674}"/>
              </a:ext>
            </a:extLst>
          </p:cNvPr>
          <p:cNvSpPr txBox="1"/>
          <p:nvPr/>
        </p:nvSpPr>
        <p:spPr>
          <a:xfrm>
            <a:off x="93785" y="2822680"/>
            <a:ext cx="2591546" cy="3908762"/>
          </a:xfrm>
          <a:prstGeom prst="rect">
            <a:avLst/>
          </a:prstGeom>
          <a:solidFill>
            <a:srgbClr val="DDE89C"/>
          </a:solidFill>
        </p:spPr>
        <p:txBody>
          <a:bodyPr wrap="square" rtlCol="0">
            <a:spAutoFit/>
          </a:bodyPr>
          <a:lstStyle/>
          <a:p>
            <a:endParaRPr kumimoji="1" lang="en-US" altLang="ja-JP" sz="2000" dirty="0"/>
          </a:p>
          <a:p>
            <a:endParaRPr kumimoji="1" lang="en-US" altLang="ja-JP" sz="2000" dirty="0"/>
          </a:p>
          <a:p>
            <a:endParaRPr kumimoji="1" lang="en-US" altLang="ja-JP" sz="2000" dirty="0"/>
          </a:p>
          <a:p>
            <a:endParaRPr kumimoji="1" lang="en-US" altLang="ja-JP" sz="2000" dirty="0"/>
          </a:p>
          <a:p>
            <a:endParaRPr kumimoji="1" lang="en-US" altLang="ja-JP" sz="2000" dirty="0"/>
          </a:p>
          <a:p>
            <a:r>
              <a:rPr kumimoji="1" lang="ja-JP" altLang="en-US" sz="2000" dirty="0">
                <a:solidFill>
                  <a:srgbClr val="FF0000"/>
                </a:solidFill>
              </a:rPr>
              <a:t>著作権（財産権）</a:t>
            </a:r>
            <a:endParaRPr kumimoji="1" lang="en-US" altLang="ja-JP" sz="2000" dirty="0">
              <a:solidFill>
                <a:srgbClr val="FF0000"/>
              </a:solidFill>
            </a:endParaRPr>
          </a:p>
          <a:p>
            <a:r>
              <a:rPr kumimoji="1" lang="ja-JP" altLang="en-US" sz="2000" dirty="0"/>
              <a:t>　→</a:t>
            </a:r>
            <a:r>
              <a:rPr kumimoji="1" lang="ja-JP" altLang="en-US" sz="2000" dirty="0">
                <a:solidFill>
                  <a:srgbClr val="FF0000"/>
                </a:solidFill>
              </a:rPr>
              <a:t>死後</a:t>
            </a:r>
            <a:r>
              <a:rPr kumimoji="1" lang="en-US" altLang="ja-JP" sz="2000" dirty="0">
                <a:solidFill>
                  <a:srgbClr val="FF0000"/>
                </a:solidFill>
              </a:rPr>
              <a:t>70</a:t>
            </a:r>
            <a:r>
              <a:rPr kumimoji="1" lang="ja-JP" altLang="en-US" sz="2000" dirty="0">
                <a:solidFill>
                  <a:srgbClr val="FF0000"/>
                </a:solidFill>
              </a:rPr>
              <a:t>年有効</a:t>
            </a:r>
            <a:endParaRPr kumimoji="1" lang="en-US" altLang="ja-JP" sz="2000" dirty="0">
              <a:solidFill>
                <a:srgbClr val="FF0000"/>
              </a:solidFill>
            </a:endParaRPr>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3656590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2ED45D-FA35-F1C3-69AB-17C9244609E0}"/>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kumimoji="1" lang="ja-JP" altLang="en-US" dirty="0">
                <a:solidFill>
                  <a:srgbClr val="FF0000"/>
                </a:solidFill>
              </a:rPr>
              <a:t>調べてみよう</a:t>
            </a:r>
            <a:endParaRPr kumimoji="1" lang="ja-JP" altLang="en-US" dirty="0"/>
          </a:p>
        </p:txBody>
      </p:sp>
      <p:pic>
        <p:nvPicPr>
          <p:cNvPr id="7" name="図 6">
            <a:extLst>
              <a:ext uri="{FF2B5EF4-FFF2-40B4-BE49-F238E27FC236}">
                <a16:creationId xmlns:a16="http://schemas.microsoft.com/office/drawing/2014/main" id="{20D7E059-B2C8-45A2-DFBF-C4B764413791}"/>
              </a:ext>
            </a:extLst>
          </p:cNvPr>
          <p:cNvPicPr>
            <a:picLocks noChangeAspect="1"/>
          </p:cNvPicPr>
          <p:nvPr/>
        </p:nvPicPr>
        <p:blipFill rotWithShape="1">
          <a:blip r:embed="rId2">
            <a:extLst>
              <a:ext uri="{28A0092B-C50C-407E-A947-70E740481C1C}">
                <a14:useLocalDpi xmlns:a14="http://schemas.microsoft.com/office/drawing/2010/main" val="0"/>
              </a:ext>
            </a:extLst>
          </a:blip>
          <a:srcRect b="40734"/>
          <a:stretch/>
        </p:blipFill>
        <p:spPr>
          <a:xfrm>
            <a:off x="192995" y="1747773"/>
            <a:ext cx="8823240" cy="3005202"/>
          </a:xfrm>
          <a:prstGeom prst="rect">
            <a:avLst/>
          </a:prstGeom>
        </p:spPr>
      </p:pic>
    </p:spTree>
    <p:extLst>
      <p:ext uri="{BB962C8B-B14F-4D97-AF65-F5344CB8AC3E}">
        <p14:creationId xmlns:p14="http://schemas.microsoft.com/office/powerpoint/2010/main" val="612713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607412" y="1487318"/>
            <a:ext cx="7886700" cy="2852737"/>
          </a:xfrm>
        </p:spPr>
        <p:txBody>
          <a:bodyPr/>
          <a:lstStyle/>
          <a:p>
            <a:r>
              <a:rPr kumimoji="1" lang="ja-JP" altLang="en-US" dirty="0">
                <a:solidFill>
                  <a:srgbClr val="FF0000"/>
                </a:solidFill>
              </a:rPr>
              <a:t>疑問</a:t>
            </a:r>
            <a:br>
              <a:rPr kumimoji="1" lang="en-US" altLang="ja-JP" dirty="0">
                <a:solidFill>
                  <a:srgbClr val="FF0000"/>
                </a:solidFill>
              </a:rPr>
            </a:br>
            <a:r>
              <a:rPr kumimoji="1" lang="ja-JP" altLang="en-US" dirty="0">
                <a:solidFill>
                  <a:srgbClr val="FF0000"/>
                </a:solidFill>
              </a:rPr>
              <a:t>　歌手には印税は</a:t>
            </a:r>
            <a:br>
              <a:rPr kumimoji="1" lang="en-US" altLang="ja-JP" dirty="0">
                <a:solidFill>
                  <a:srgbClr val="FF0000"/>
                </a:solidFill>
              </a:rPr>
            </a:br>
            <a:r>
              <a:rPr lang="ja-JP" altLang="en-US" dirty="0">
                <a:solidFill>
                  <a:srgbClr val="FF0000"/>
                </a:solidFill>
              </a:rPr>
              <a:t>　　　入らないのか？</a:t>
            </a:r>
            <a:endParaRPr kumimoji="1" lang="ja-JP" altLang="en-US" dirty="0">
              <a:solidFill>
                <a:srgbClr val="FF0000"/>
              </a:solidFill>
            </a:endParaRPr>
          </a:p>
        </p:txBody>
      </p:sp>
    </p:spTree>
    <p:extLst>
      <p:ext uri="{BB962C8B-B14F-4D97-AF65-F5344CB8AC3E}">
        <p14:creationId xmlns:p14="http://schemas.microsoft.com/office/powerpoint/2010/main" val="1357658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9E900-CC56-33BA-E9E7-E79568C47F16}"/>
              </a:ext>
            </a:extLst>
          </p:cNvPr>
          <p:cNvSpPr>
            <a:spLocks noGrp="1"/>
          </p:cNvSpPr>
          <p:nvPr>
            <p:ph type="title"/>
          </p:nvPr>
        </p:nvSpPr>
        <p:spPr/>
        <p:txBody>
          <a:bodyPr/>
          <a:lstStyle/>
          <a:p>
            <a:r>
              <a:rPr kumimoji="1" lang="ja-JP" altLang="en-US" dirty="0">
                <a:solidFill>
                  <a:srgbClr val="FF0000"/>
                </a:solidFill>
              </a:rPr>
              <a:t>④著作者隣接権</a:t>
            </a:r>
          </a:p>
        </p:txBody>
      </p:sp>
      <p:sp>
        <p:nvSpPr>
          <p:cNvPr id="5" name="コンテンツ プレースホルダー 4">
            <a:extLst>
              <a:ext uri="{FF2B5EF4-FFF2-40B4-BE49-F238E27FC236}">
                <a16:creationId xmlns:a16="http://schemas.microsoft.com/office/drawing/2014/main" id="{81B4096A-373B-7465-8CF9-69D5E9D735E6}"/>
              </a:ext>
            </a:extLst>
          </p:cNvPr>
          <p:cNvSpPr>
            <a:spLocks noGrp="1"/>
          </p:cNvSpPr>
          <p:nvPr>
            <p:ph idx="1"/>
          </p:nvPr>
        </p:nvSpPr>
        <p:spPr>
          <a:xfrm>
            <a:off x="628650" y="1825625"/>
            <a:ext cx="8749812" cy="4351338"/>
          </a:xfrm>
        </p:spPr>
        <p:txBody>
          <a:bodyPr/>
          <a:lstStyle/>
          <a:p>
            <a:r>
              <a:rPr lang="ja-JP" altLang="en-US" dirty="0"/>
              <a:t>著作物の伝達に重要な役割を持つ人が持つ権利</a:t>
            </a:r>
            <a:endParaRPr lang="en-US" altLang="ja-JP" dirty="0"/>
          </a:p>
          <a:p>
            <a:pPr marL="0" indent="0">
              <a:buNone/>
            </a:pPr>
            <a:r>
              <a:rPr lang="ja-JP" altLang="en-US" dirty="0"/>
              <a:t>　</a:t>
            </a:r>
            <a:r>
              <a:rPr lang="en-US" altLang="ja-JP" dirty="0"/>
              <a:t>※</a:t>
            </a:r>
            <a:r>
              <a:rPr lang="ja-JP" altLang="en-US" dirty="0"/>
              <a:t>実演家（俳優・舞踊家・歌手・演奏家・指揮者）</a:t>
            </a:r>
          </a:p>
        </p:txBody>
      </p:sp>
      <p:pic>
        <p:nvPicPr>
          <p:cNvPr id="4" name="図 3">
            <a:extLst>
              <a:ext uri="{FF2B5EF4-FFF2-40B4-BE49-F238E27FC236}">
                <a16:creationId xmlns:a16="http://schemas.microsoft.com/office/drawing/2014/main" id="{9F9EF38D-D872-8EF7-8392-74676A32D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522" y="3196259"/>
            <a:ext cx="8667197" cy="2477710"/>
          </a:xfrm>
          <a:prstGeom prst="rect">
            <a:avLst/>
          </a:prstGeom>
        </p:spPr>
      </p:pic>
    </p:spTree>
    <p:extLst>
      <p:ext uri="{BB962C8B-B14F-4D97-AF65-F5344CB8AC3E}">
        <p14:creationId xmlns:p14="http://schemas.microsoft.com/office/powerpoint/2010/main" val="846172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6CEE15-142E-7953-0967-DF34746D5B03}"/>
              </a:ext>
            </a:extLst>
          </p:cNvPr>
          <p:cNvSpPr>
            <a:spLocks noGrp="1"/>
          </p:cNvSpPr>
          <p:nvPr>
            <p:ph type="title"/>
          </p:nvPr>
        </p:nvSpPr>
        <p:spPr/>
        <p:txBody>
          <a:bodyPr/>
          <a:lstStyle/>
          <a:p>
            <a:r>
              <a:rPr lang="ja-JP" altLang="en-US" dirty="0">
                <a:solidFill>
                  <a:srgbClr val="FF0000"/>
                </a:solidFill>
              </a:rPr>
              <a:t>⑤著作権法の例外</a:t>
            </a:r>
            <a:endParaRPr kumimoji="1" lang="ja-JP" altLang="en-US" dirty="0"/>
          </a:p>
        </p:txBody>
      </p:sp>
      <p:sp>
        <p:nvSpPr>
          <p:cNvPr id="3" name="コンテンツ プレースホルダー 2">
            <a:extLst>
              <a:ext uri="{FF2B5EF4-FFF2-40B4-BE49-F238E27FC236}">
                <a16:creationId xmlns:a16="http://schemas.microsoft.com/office/drawing/2014/main" id="{E77B6762-E3A8-D961-BBCF-497978844123}"/>
              </a:ext>
            </a:extLst>
          </p:cNvPr>
          <p:cNvSpPr>
            <a:spLocks noGrp="1"/>
          </p:cNvSpPr>
          <p:nvPr>
            <p:ph idx="1"/>
          </p:nvPr>
        </p:nvSpPr>
        <p:spPr/>
        <p:txBody>
          <a:bodyPr/>
          <a:lstStyle/>
          <a:p>
            <a:pPr marL="0" indent="0">
              <a:buNone/>
            </a:pPr>
            <a:r>
              <a:rPr kumimoji="1" lang="ja-JP" altLang="en-US" dirty="0">
                <a:solidFill>
                  <a:srgbClr val="FF0000"/>
                </a:solidFill>
              </a:rPr>
              <a:t>著作権が及ばない</a:t>
            </a:r>
            <a:endParaRPr kumimoji="1" lang="en-US" altLang="ja-JP" dirty="0">
              <a:solidFill>
                <a:srgbClr val="FF0000"/>
              </a:solidFill>
            </a:endParaRPr>
          </a:p>
          <a:p>
            <a:r>
              <a:rPr lang="ja-JP" altLang="en-US" dirty="0"/>
              <a:t>保護期間（死後</a:t>
            </a:r>
            <a:r>
              <a:rPr lang="en-US" altLang="ja-JP" dirty="0"/>
              <a:t>70</a:t>
            </a:r>
            <a:r>
              <a:rPr lang="ja-JP" altLang="en-US" dirty="0"/>
              <a:t>年）が過ぎた場合</a:t>
            </a:r>
            <a:endParaRPr lang="en-US" altLang="ja-JP" dirty="0"/>
          </a:p>
          <a:p>
            <a:pPr marL="0" indent="0">
              <a:buNone/>
            </a:pPr>
            <a:endParaRPr kumimoji="1" lang="en-US" altLang="ja-JP" dirty="0"/>
          </a:p>
          <a:p>
            <a:pPr marL="0" indent="0">
              <a:buNone/>
            </a:pPr>
            <a:r>
              <a:rPr kumimoji="1" lang="ja-JP" altLang="en-US" dirty="0">
                <a:solidFill>
                  <a:srgbClr val="FF0000"/>
                </a:solidFill>
              </a:rPr>
              <a:t>著作権が制限される</a:t>
            </a:r>
            <a:endParaRPr kumimoji="1" lang="en-US" altLang="ja-JP" dirty="0">
              <a:solidFill>
                <a:srgbClr val="FF0000"/>
              </a:solidFill>
            </a:endParaRPr>
          </a:p>
          <a:p>
            <a:r>
              <a:rPr lang="ja-JP" altLang="en-US" dirty="0"/>
              <a:t>私的な複製（</a:t>
            </a:r>
            <a:r>
              <a:rPr lang="en-US" altLang="ja-JP" dirty="0"/>
              <a:t>30</a:t>
            </a:r>
            <a:r>
              <a:rPr lang="ja-JP" altLang="en-US" dirty="0"/>
              <a:t>条）・・教科書のコピーをノートに</a:t>
            </a:r>
            <a:endParaRPr lang="en-US" altLang="ja-JP" dirty="0"/>
          </a:p>
          <a:p>
            <a:r>
              <a:rPr lang="ja-JP" altLang="en-US" dirty="0"/>
              <a:t>引用（</a:t>
            </a:r>
            <a:r>
              <a:rPr lang="en-US" altLang="ja-JP" dirty="0"/>
              <a:t>32</a:t>
            </a:r>
            <a:r>
              <a:rPr lang="ja-JP" altLang="en-US" dirty="0"/>
              <a:t>条）・・ルールに従って書籍などの利用</a:t>
            </a:r>
            <a:endParaRPr lang="en-US" altLang="ja-JP" dirty="0"/>
          </a:p>
          <a:p>
            <a:r>
              <a:rPr lang="ja-JP" altLang="en-US" dirty="0"/>
              <a:t>教育機関における複製（</a:t>
            </a:r>
            <a:r>
              <a:rPr lang="en-US" altLang="ja-JP" dirty="0"/>
              <a:t>35</a:t>
            </a:r>
            <a:r>
              <a:rPr lang="ja-JP" altLang="en-US" dirty="0"/>
              <a:t>条）</a:t>
            </a:r>
            <a:endParaRPr lang="en-US" altLang="ja-JP" dirty="0"/>
          </a:p>
          <a:p>
            <a:r>
              <a:rPr lang="ja-JP" altLang="en-US" dirty="0"/>
              <a:t>非営利目的の演奏（</a:t>
            </a:r>
            <a:r>
              <a:rPr lang="en-US" altLang="ja-JP" dirty="0"/>
              <a:t>38</a:t>
            </a:r>
            <a:r>
              <a:rPr lang="ja-JP" altLang="en-US" dirty="0"/>
              <a:t>条）</a:t>
            </a:r>
            <a:endParaRPr lang="en-US" altLang="ja-JP" dirty="0"/>
          </a:p>
          <a:p>
            <a:endParaRPr lang="en-US" altLang="ja-JP" dirty="0"/>
          </a:p>
          <a:p>
            <a:endParaRPr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1982109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607412" y="1487318"/>
            <a:ext cx="7886700" cy="2852737"/>
          </a:xfrm>
        </p:spPr>
        <p:txBody>
          <a:bodyPr/>
          <a:lstStyle/>
          <a:p>
            <a:r>
              <a:rPr kumimoji="1" lang="ja-JP" altLang="en-US" dirty="0">
                <a:solidFill>
                  <a:srgbClr val="FF0000"/>
                </a:solidFill>
              </a:rPr>
              <a:t>歌詞を</a:t>
            </a:r>
            <a:r>
              <a:rPr kumimoji="1" lang="en-US" altLang="ja-JP" dirty="0">
                <a:solidFill>
                  <a:srgbClr val="FF0000"/>
                </a:solidFill>
              </a:rPr>
              <a:t>SNS</a:t>
            </a:r>
            <a:r>
              <a:rPr kumimoji="1" lang="ja-JP" altLang="en-US" dirty="0">
                <a:solidFill>
                  <a:srgbClr val="FF0000"/>
                </a:solidFill>
              </a:rPr>
              <a:t>に書いたら</a:t>
            </a:r>
            <a:br>
              <a:rPr kumimoji="1" lang="en-US" altLang="ja-JP" dirty="0">
                <a:solidFill>
                  <a:srgbClr val="FF0000"/>
                </a:solidFill>
              </a:rPr>
            </a:br>
            <a:r>
              <a:rPr lang="ja-JP" altLang="en-US" dirty="0">
                <a:solidFill>
                  <a:srgbClr val="FF0000"/>
                </a:solidFill>
              </a:rPr>
              <a:t>　著作権違反になる？</a:t>
            </a:r>
            <a:endParaRPr kumimoji="1" lang="ja-JP" altLang="en-US" dirty="0">
              <a:solidFill>
                <a:srgbClr val="FF0000"/>
              </a:solidFill>
            </a:endParaRPr>
          </a:p>
        </p:txBody>
      </p:sp>
    </p:spTree>
    <p:extLst>
      <p:ext uri="{BB962C8B-B14F-4D97-AF65-F5344CB8AC3E}">
        <p14:creationId xmlns:p14="http://schemas.microsoft.com/office/powerpoint/2010/main" val="2926105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2ED45D-FA35-F1C3-69AB-17C9244609E0}"/>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kumimoji="1" lang="ja-JP" altLang="en-US" dirty="0">
                <a:solidFill>
                  <a:srgbClr val="FF0000"/>
                </a:solidFill>
              </a:rPr>
              <a:t>調べてみよう</a:t>
            </a:r>
            <a:endParaRPr kumimoji="1" lang="ja-JP" altLang="en-US" dirty="0"/>
          </a:p>
        </p:txBody>
      </p:sp>
      <p:pic>
        <p:nvPicPr>
          <p:cNvPr id="7" name="図 6">
            <a:extLst>
              <a:ext uri="{FF2B5EF4-FFF2-40B4-BE49-F238E27FC236}">
                <a16:creationId xmlns:a16="http://schemas.microsoft.com/office/drawing/2014/main" id="{20D7E059-B2C8-45A2-DFBF-C4B7644137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225" y="1633286"/>
            <a:ext cx="8455939" cy="4859587"/>
          </a:xfrm>
          <a:prstGeom prst="rect">
            <a:avLst/>
          </a:prstGeom>
        </p:spPr>
      </p:pic>
    </p:spTree>
    <p:extLst>
      <p:ext uri="{BB962C8B-B14F-4D97-AF65-F5344CB8AC3E}">
        <p14:creationId xmlns:p14="http://schemas.microsoft.com/office/powerpoint/2010/main" val="877841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16BF0A-21C8-7BEB-B629-37D3999AEDBE}"/>
              </a:ext>
            </a:extLst>
          </p:cNvPr>
          <p:cNvSpPr>
            <a:spLocks noGrp="1"/>
          </p:cNvSpPr>
          <p:nvPr>
            <p:ph type="title"/>
          </p:nvPr>
        </p:nvSpPr>
        <p:spPr/>
        <p:txBody>
          <a:bodyPr/>
          <a:lstStyle/>
          <a:p>
            <a:r>
              <a:rPr kumimoji="1" lang="ja-JP" altLang="en-US" dirty="0">
                <a:solidFill>
                  <a:srgbClr val="FF0000"/>
                </a:solidFill>
              </a:rPr>
              <a:t>⑥著作権法の３つの目的</a:t>
            </a:r>
          </a:p>
        </p:txBody>
      </p:sp>
      <p:sp>
        <p:nvSpPr>
          <p:cNvPr id="3" name="コンテンツ プレースホルダー 2">
            <a:extLst>
              <a:ext uri="{FF2B5EF4-FFF2-40B4-BE49-F238E27FC236}">
                <a16:creationId xmlns:a16="http://schemas.microsoft.com/office/drawing/2014/main" id="{465E2C0F-6FDE-9CA0-9327-73EBB06599CC}"/>
              </a:ext>
            </a:extLst>
          </p:cNvPr>
          <p:cNvSpPr>
            <a:spLocks noGrp="1"/>
          </p:cNvSpPr>
          <p:nvPr>
            <p:ph idx="1"/>
          </p:nvPr>
        </p:nvSpPr>
        <p:spPr>
          <a:xfrm>
            <a:off x="628650" y="1825624"/>
            <a:ext cx="7886700" cy="2289175"/>
          </a:xfrm>
        </p:spPr>
        <p:txBody>
          <a:bodyPr>
            <a:normAutofit/>
          </a:bodyPr>
          <a:lstStyle/>
          <a:p>
            <a:pPr marL="0" indent="0">
              <a:buNone/>
            </a:pPr>
            <a:r>
              <a:rPr kumimoji="1" lang="ja-JP" altLang="en-US" dirty="0"/>
              <a:t>１）著作物や実演の権利を保護する</a:t>
            </a:r>
            <a:endParaRPr kumimoji="1" lang="en-US" altLang="ja-JP" dirty="0"/>
          </a:p>
          <a:p>
            <a:pPr marL="0" indent="0">
              <a:buNone/>
            </a:pPr>
            <a:r>
              <a:rPr lang="ja-JP" altLang="en-US" dirty="0"/>
              <a:t>２）著作物や実演を利用しやすくする</a:t>
            </a:r>
            <a:endParaRPr lang="en-US" altLang="ja-JP" dirty="0"/>
          </a:p>
          <a:p>
            <a:pPr marL="0" indent="0">
              <a:buNone/>
            </a:pPr>
            <a:r>
              <a:rPr kumimoji="1" lang="ja-JP" altLang="en-US" dirty="0"/>
              <a:t>３）２つのバランスをとって（</a:t>
            </a:r>
            <a:r>
              <a:rPr kumimoji="1" lang="ja-JP" altLang="en-US" dirty="0">
                <a:solidFill>
                  <a:srgbClr val="FF0000"/>
                </a:solidFill>
              </a:rPr>
              <a:t>文化の発展</a:t>
            </a:r>
            <a:r>
              <a:rPr kumimoji="1" lang="ja-JP" altLang="en-US" dirty="0"/>
              <a:t>）</a:t>
            </a:r>
            <a:endParaRPr kumimoji="1" lang="en-US" altLang="ja-JP" dirty="0"/>
          </a:p>
          <a:p>
            <a:pPr marL="0" indent="0">
              <a:buNone/>
            </a:pPr>
            <a:r>
              <a:rPr lang="ja-JP" altLang="en-US" dirty="0"/>
              <a:t>　　</a:t>
            </a:r>
            <a:r>
              <a:rPr kumimoji="1" lang="ja-JP" altLang="en-US" dirty="0"/>
              <a:t>をめざす</a:t>
            </a:r>
          </a:p>
        </p:txBody>
      </p:sp>
      <p:sp>
        <p:nvSpPr>
          <p:cNvPr id="5" name="テキスト ボックス 4">
            <a:extLst>
              <a:ext uri="{FF2B5EF4-FFF2-40B4-BE49-F238E27FC236}">
                <a16:creationId xmlns:a16="http://schemas.microsoft.com/office/drawing/2014/main" id="{0A77C138-05BC-2117-E756-7EDE87F7216F}"/>
              </a:ext>
            </a:extLst>
          </p:cNvPr>
          <p:cNvSpPr txBox="1"/>
          <p:nvPr/>
        </p:nvSpPr>
        <p:spPr>
          <a:xfrm>
            <a:off x="375138" y="4003549"/>
            <a:ext cx="8393723" cy="1938992"/>
          </a:xfrm>
          <a:prstGeom prst="rect">
            <a:avLst/>
          </a:prstGeom>
          <a:solidFill>
            <a:schemeClr val="accent4">
              <a:lumMod val="20000"/>
              <a:lumOff val="80000"/>
            </a:schemeClr>
          </a:solidFill>
        </p:spPr>
        <p:txBody>
          <a:bodyPr wrap="square">
            <a:spAutoFit/>
          </a:bodyPr>
          <a:lstStyle/>
          <a:p>
            <a:r>
              <a:rPr lang="ja-JP" altLang="en-US" sz="2400" b="1" dirty="0"/>
              <a:t>著作権法第</a:t>
            </a:r>
            <a:r>
              <a:rPr lang="en-US" altLang="ja-JP" sz="2400" b="1" dirty="0"/>
              <a:t>1</a:t>
            </a:r>
            <a:r>
              <a:rPr lang="ja-JP" altLang="en-US" sz="2400" b="1" dirty="0"/>
              <a:t>条</a:t>
            </a:r>
            <a:r>
              <a:rPr lang="ja-JP" altLang="en-US" sz="2400" dirty="0"/>
              <a:t>　この法律は、著作物並びに実演、レコード、放送及び有線放送に関し著作者の権利及びこれに隣接する権利を定め、これらの文化的所産の公正な利用に留意しつつ、著作者等の権利の保護を図り、もつて</a:t>
            </a:r>
            <a:r>
              <a:rPr lang="ja-JP" altLang="en-US" sz="2400" dirty="0">
                <a:solidFill>
                  <a:srgbClr val="FF0000"/>
                </a:solidFill>
              </a:rPr>
              <a:t>文化の発展に寄与</a:t>
            </a:r>
            <a:r>
              <a:rPr lang="ja-JP" altLang="en-US" sz="2400" dirty="0"/>
              <a:t>することを目的とする。</a:t>
            </a:r>
          </a:p>
        </p:txBody>
      </p:sp>
      <p:sp>
        <p:nvSpPr>
          <p:cNvPr id="4" name="吹き出し: 角を丸めた四角形 3">
            <a:extLst>
              <a:ext uri="{FF2B5EF4-FFF2-40B4-BE49-F238E27FC236}">
                <a16:creationId xmlns:a16="http://schemas.microsoft.com/office/drawing/2014/main" id="{4182FDE0-7FF2-CD91-57C8-98F8F788CDA1}"/>
              </a:ext>
            </a:extLst>
          </p:cNvPr>
          <p:cNvSpPr/>
          <p:nvPr/>
        </p:nvSpPr>
        <p:spPr>
          <a:xfrm>
            <a:off x="6729046" y="1403473"/>
            <a:ext cx="1934307" cy="574431"/>
          </a:xfrm>
          <a:prstGeom prst="wedgeRoundRectCallout">
            <a:avLst>
              <a:gd name="adj1" fmla="val -67644"/>
              <a:gd name="adj2" fmla="val 50255"/>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著作者を保護</a:t>
            </a:r>
          </a:p>
        </p:txBody>
      </p:sp>
      <p:sp>
        <p:nvSpPr>
          <p:cNvPr id="6" name="吹き出し: 角を丸めた四角形 5">
            <a:extLst>
              <a:ext uri="{FF2B5EF4-FFF2-40B4-BE49-F238E27FC236}">
                <a16:creationId xmlns:a16="http://schemas.microsoft.com/office/drawing/2014/main" id="{3D6EE9D1-15C2-45C7-FA8F-F2DDEDAA610F}"/>
              </a:ext>
            </a:extLst>
          </p:cNvPr>
          <p:cNvSpPr/>
          <p:nvPr/>
        </p:nvSpPr>
        <p:spPr>
          <a:xfrm>
            <a:off x="7069014" y="2154605"/>
            <a:ext cx="1934307" cy="574431"/>
          </a:xfrm>
          <a:prstGeom prst="wedgeRoundRectCallout">
            <a:avLst>
              <a:gd name="adj1" fmla="val -67644"/>
              <a:gd name="adj2" fmla="val 50255"/>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利用しやすさ</a:t>
            </a:r>
          </a:p>
        </p:txBody>
      </p:sp>
    </p:spTree>
    <p:extLst>
      <p:ext uri="{BB962C8B-B14F-4D97-AF65-F5344CB8AC3E}">
        <p14:creationId xmlns:p14="http://schemas.microsoft.com/office/powerpoint/2010/main" val="2026787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著作権法の目的は</a:t>
            </a:r>
            <a:br>
              <a:rPr kumimoji="1" lang="en-US" altLang="ja-JP" dirty="0"/>
            </a:br>
            <a:r>
              <a:rPr kumimoji="1" lang="ja-JP" altLang="en-US" dirty="0"/>
              <a:t>　　　　　　</a:t>
            </a:r>
            <a:r>
              <a:rPr kumimoji="1" lang="ja-JP" altLang="en-US" dirty="0">
                <a:solidFill>
                  <a:srgbClr val="FF0000"/>
                </a:solidFill>
              </a:rPr>
              <a:t>「文化の発展」</a:t>
            </a:r>
          </a:p>
        </p:txBody>
      </p:sp>
      <p:sp>
        <p:nvSpPr>
          <p:cNvPr id="4" name="コンテンツ プレースホルダー 3"/>
          <p:cNvSpPr>
            <a:spLocks noGrp="1"/>
          </p:cNvSpPr>
          <p:nvPr>
            <p:ph idx="1"/>
          </p:nvPr>
        </p:nvSpPr>
        <p:spPr/>
        <p:txBody>
          <a:bodyPr>
            <a:normAutofit/>
          </a:bodyPr>
          <a:lstStyle/>
          <a:p>
            <a:pPr marL="0" indent="0">
              <a:buNone/>
            </a:pPr>
            <a:r>
              <a:rPr lang="ja-JP" altLang="en-US" dirty="0"/>
              <a:t>日本漫画家協会声明</a:t>
            </a:r>
            <a:endParaRPr lang="en-US" altLang="ja-JP" dirty="0"/>
          </a:p>
          <a:p>
            <a:r>
              <a:rPr lang="ja-JP" altLang="en-US" dirty="0"/>
              <a:t>「今この瞬間にも深刻な海賊版被害は生じており、漫画家をはじめとしたクリエイターやコンテンツ産業全体に甚大なダメージが積み重なっている状況に変化はありません。</a:t>
            </a:r>
            <a:r>
              <a:rPr lang="ja-JP" altLang="en-US" dirty="0">
                <a:solidFill>
                  <a:srgbClr val="FF0000"/>
                </a:solidFill>
              </a:rPr>
              <a:t>海賊版サイトが奪うのは、単に経済的利益のみならず、デビューから間もない若き才能、そして夢です</a:t>
            </a:r>
            <a:r>
              <a:rPr lang="ja-JP" altLang="en-US" dirty="0"/>
              <a:t>。このような長期にわたって影響する深刻な被害を防ぐためには何よりも、迅速かつ実効性を伴う対応が欠かせません。」</a:t>
            </a:r>
            <a:endParaRPr lang="en-US" altLang="ja-JP" dirty="0"/>
          </a:p>
          <a:p>
            <a:pPr marL="0" indent="0">
              <a:buNone/>
            </a:pPr>
            <a:r>
              <a:rPr kumimoji="1" lang="ja-JP" altLang="en-US" sz="1800" dirty="0"/>
              <a:t>　</a:t>
            </a:r>
            <a:r>
              <a:rPr lang="ja-JP" altLang="en-US" sz="1800" dirty="0"/>
              <a:t>（海賊版サイト対策のための迅速かつ適切な著作権法改正を求める共同声明　令和</a:t>
            </a:r>
            <a:r>
              <a:rPr lang="en-US" altLang="ja-JP" sz="1800" dirty="0"/>
              <a:t>2</a:t>
            </a:r>
            <a:r>
              <a:rPr lang="ja-JP" altLang="en-US" sz="1800" dirty="0"/>
              <a:t>年</a:t>
            </a:r>
            <a:r>
              <a:rPr lang="en-US" altLang="ja-JP" sz="1800" dirty="0"/>
              <a:t>2</a:t>
            </a:r>
            <a:r>
              <a:rPr lang="ja-JP" altLang="en-US" sz="1800" dirty="0"/>
              <a:t>月</a:t>
            </a:r>
            <a:r>
              <a:rPr lang="en-US" altLang="ja-JP" sz="1800" dirty="0"/>
              <a:t>4</a:t>
            </a:r>
            <a:r>
              <a:rPr lang="ja-JP" altLang="en-US" sz="1800" dirty="0"/>
              <a:t>日）</a:t>
            </a:r>
            <a:endParaRPr kumimoji="1" lang="ja-JP" altLang="en-US" sz="1800" dirty="0"/>
          </a:p>
        </p:txBody>
      </p:sp>
    </p:spTree>
    <p:extLst>
      <p:ext uri="{BB962C8B-B14F-4D97-AF65-F5344CB8AC3E}">
        <p14:creationId xmlns:p14="http://schemas.microsoft.com/office/powerpoint/2010/main" val="1939102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9010FF-10AD-ACFB-4704-90D0AAB5D995}"/>
              </a:ext>
            </a:extLst>
          </p:cNvPr>
          <p:cNvSpPr>
            <a:spLocks noGrp="1"/>
          </p:cNvSpPr>
          <p:nvPr>
            <p:ph type="title"/>
          </p:nvPr>
        </p:nvSpPr>
        <p:spPr/>
        <p:txBody>
          <a:bodyPr>
            <a:normAutofit/>
          </a:bodyPr>
          <a:lstStyle/>
          <a:p>
            <a:r>
              <a:rPr kumimoji="1" lang="ja-JP" altLang="en-US" dirty="0">
                <a:solidFill>
                  <a:srgbClr val="FF0000"/>
                </a:solidFill>
              </a:rPr>
              <a:t>⑦ｸﾘｴｨﾃｨﾌﾞ･ｺﾓﾝｽﾞ・ﾗｲｾﾝｽ</a:t>
            </a:r>
          </a:p>
        </p:txBody>
      </p:sp>
      <p:pic>
        <p:nvPicPr>
          <p:cNvPr id="5" name="コンテンツ プレースホルダー 4">
            <a:extLst>
              <a:ext uri="{FF2B5EF4-FFF2-40B4-BE49-F238E27FC236}">
                <a16:creationId xmlns:a16="http://schemas.microsoft.com/office/drawing/2014/main" id="{52952FF0-1312-BD36-5DBF-27FBB6E57D3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359" y="1690689"/>
            <a:ext cx="8731282" cy="1134573"/>
          </a:xfrm>
        </p:spPr>
      </p:pic>
      <p:pic>
        <p:nvPicPr>
          <p:cNvPr id="7" name="図 6">
            <a:extLst>
              <a:ext uri="{FF2B5EF4-FFF2-40B4-BE49-F238E27FC236}">
                <a16:creationId xmlns:a16="http://schemas.microsoft.com/office/drawing/2014/main" id="{D3A2C4C0-2A71-2FC2-F257-C1CA22B93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359" y="4098071"/>
            <a:ext cx="8843244" cy="1069240"/>
          </a:xfrm>
          <a:prstGeom prst="rect">
            <a:avLst/>
          </a:prstGeom>
        </p:spPr>
      </p:pic>
      <p:sp>
        <p:nvSpPr>
          <p:cNvPr id="8" name="テキスト ボックス 7">
            <a:extLst>
              <a:ext uri="{FF2B5EF4-FFF2-40B4-BE49-F238E27FC236}">
                <a16:creationId xmlns:a16="http://schemas.microsoft.com/office/drawing/2014/main" id="{A001006C-9F07-69F7-FB3A-E3B4E59B0097}"/>
              </a:ext>
            </a:extLst>
          </p:cNvPr>
          <p:cNvSpPr txBox="1"/>
          <p:nvPr/>
        </p:nvSpPr>
        <p:spPr>
          <a:xfrm>
            <a:off x="206359" y="2977662"/>
            <a:ext cx="2977355" cy="923330"/>
          </a:xfrm>
          <a:prstGeom prst="rect">
            <a:avLst/>
          </a:prstGeom>
          <a:noFill/>
        </p:spPr>
        <p:txBody>
          <a:bodyPr wrap="square" rtlCol="0">
            <a:spAutoFit/>
          </a:bodyPr>
          <a:lstStyle/>
          <a:p>
            <a:r>
              <a:rPr kumimoji="1" lang="ja-JP" altLang="en-US" dirty="0"/>
              <a:t>原作者の名前・作品名を表示すれば、営利目的の利用も可、改変も可</a:t>
            </a:r>
          </a:p>
        </p:txBody>
      </p:sp>
      <p:sp>
        <p:nvSpPr>
          <p:cNvPr id="10" name="テキスト ボックス 9">
            <a:extLst>
              <a:ext uri="{FF2B5EF4-FFF2-40B4-BE49-F238E27FC236}">
                <a16:creationId xmlns:a16="http://schemas.microsoft.com/office/drawing/2014/main" id="{60633DC4-D5ED-8EB7-C2A8-FEC69BAE39B1}"/>
              </a:ext>
            </a:extLst>
          </p:cNvPr>
          <p:cNvSpPr txBox="1"/>
          <p:nvPr/>
        </p:nvSpPr>
        <p:spPr>
          <a:xfrm>
            <a:off x="3139303" y="2963498"/>
            <a:ext cx="2977355" cy="1200329"/>
          </a:xfrm>
          <a:prstGeom prst="rect">
            <a:avLst/>
          </a:prstGeom>
          <a:noFill/>
        </p:spPr>
        <p:txBody>
          <a:bodyPr wrap="square" rtlCol="0">
            <a:spAutoFit/>
          </a:bodyPr>
          <a:lstStyle/>
          <a:p>
            <a:r>
              <a:rPr kumimoji="1" lang="ja-JP" altLang="en-US" dirty="0"/>
              <a:t>原作者の名前・作品名を表示し、営利目的の利用も可、改変した場合は元の</a:t>
            </a:r>
            <a:r>
              <a:rPr kumimoji="1" lang="en-US" altLang="ja-JP" dirty="0"/>
              <a:t>CC</a:t>
            </a:r>
            <a:r>
              <a:rPr kumimoji="1" lang="ja-JP" altLang="en-US" dirty="0"/>
              <a:t>と同条件で公開</a:t>
            </a:r>
          </a:p>
        </p:txBody>
      </p:sp>
      <p:sp>
        <p:nvSpPr>
          <p:cNvPr id="11" name="テキスト ボックス 10">
            <a:extLst>
              <a:ext uri="{FF2B5EF4-FFF2-40B4-BE49-F238E27FC236}">
                <a16:creationId xmlns:a16="http://schemas.microsoft.com/office/drawing/2014/main" id="{8A257BD9-B49A-2343-D335-31863B481660}"/>
              </a:ext>
            </a:extLst>
          </p:cNvPr>
          <p:cNvSpPr txBox="1"/>
          <p:nvPr/>
        </p:nvSpPr>
        <p:spPr>
          <a:xfrm>
            <a:off x="6094453" y="2950496"/>
            <a:ext cx="2977355" cy="923330"/>
          </a:xfrm>
          <a:prstGeom prst="rect">
            <a:avLst/>
          </a:prstGeom>
          <a:noFill/>
        </p:spPr>
        <p:txBody>
          <a:bodyPr wrap="square" rtlCol="0">
            <a:spAutoFit/>
          </a:bodyPr>
          <a:lstStyle/>
          <a:p>
            <a:r>
              <a:rPr kumimoji="1" lang="ja-JP" altLang="en-US" dirty="0"/>
              <a:t>原作者の名前・作品名を表示し、営利目的の利用も可、</a:t>
            </a:r>
            <a:r>
              <a:rPr kumimoji="1" lang="ja-JP" altLang="en-US" dirty="0">
                <a:solidFill>
                  <a:srgbClr val="FF0000"/>
                </a:solidFill>
              </a:rPr>
              <a:t>改変は不可</a:t>
            </a:r>
            <a:endParaRPr kumimoji="1" lang="ja-JP" altLang="en-US" dirty="0"/>
          </a:p>
        </p:txBody>
      </p:sp>
      <p:sp>
        <p:nvSpPr>
          <p:cNvPr id="12" name="テキスト ボックス 11">
            <a:extLst>
              <a:ext uri="{FF2B5EF4-FFF2-40B4-BE49-F238E27FC236}">
                <a16:creationId xmlns:a16="http://schemas.microsoft.com/office/drawing/2014/main" id="{0109EF15-11B5-58AA-BD0D-5039184C7F26}"/>
              </a:ext>
            </a:extLst>
          </p:cNvPr>
          <p:cNvSpPr txBox="1"/>
          <p:nvPr/>
        </p:nvSpPr>
        <p:spPr>
          <a:xfrm>
            <a:off x="206359" y="5391556"/>
            <a:ext cx="2977355" cy="923330"/>
          </a:xfrm>
          <a:prstGeom prst="rect">
            <a:avLst/>
          </a:prstGeom>
          <a:noFill/>
        </p:spPr>
        <p:txBody>
          <a:bodyPr wrap="square" rtlCol="0">
            <a:spAutoFit/>
          </a:bodyPr>
          <a:lstStyle/>
          <a:p>
            <a:r>
              <a:rPr kumimoji="1" lang="ja-JP" altLang="en-US" dirty="0"/>
              <a:t>原作者の名前・作品名を表示し、</a:t>
            </a:r>
            <a:r>
              <a:rPr kumimoji="1" lang="ja-JP" altLang="en-US" dirty="0">
                <a:solidFill>
                  <a:srgbClr val="FF0000"/>
                </a:solidFill>
              </a:rPr>
              <a:t>営利目的の利用は不可</a:t>
            </a:r>
            <a:r>
              <a:rPr kumimoji="1" lang="ja-JP" altLang="en-US" dirty="0"/>
              <a:t>、改変は可、</a:t>
            </a:r>
          </a:p>
        </p:txBody>
      </p:sp>
      <p:sp>
        <p:nvSpPr>
          <p:cNvPr id="13" name="テキスト ボックス 12">
            <a:extLst>
              <a:ext uri="{FF2B5EF4-FFF2-40B4-BE49-F238E27FC236}">
                <a16:creationId xmlns:a16="http://schemas.microsoft.com/office/drawing/2014/main" id="{06BC6B0B-D885-B953-5A52-A6B815519357}"/>
              </a:ext>
            </a:extLst>
          </p:cNvPr>
          <p:cNvSpPr txBox="1"/>
          <p:nvPr/>
        </p:nvSpPr>
        <p:spPr>
          <a:xfrm>
            <a:off x="3190627" y="5391556"/>
            <a:ext cx="2977355" cy="1200329"/>
          </a:xfrm>
          <a:prstGeom prst="rect">
            <a:avLst/>
          </a:prstGeom>
          <a:noFill/>
        </p:spPr>
        <p:txBody>
          <a:bodyPr wrap="square" rtlCol="0">
            <a:spAutoFit/>
          </a:bodyPr>
          <a:lstStyle/>
          <a:p>
            <a:r>
              <a:rPr kumimoji="1" lang="ja-JP" altLang="en-US" dirty="0"/>
              <a:t>原作者の名前・作品名を表示し、</a:t>
            </a:r>
            <a:r>
              <a:rPr kumimoji="1" lang="ja-JP" altLang="en-US" dirty="0">
                <a:solidFill>
                  <a:srgbClr val="FF0000"/>
                </a:solidFill>
              </a:rPr>
              <a:t>営利目的の利用は不可</a:t>
            </a:r>
            <a:r>
              <a:rPr kumimoji="1" lang="ja-JP" altLang="en-US" dirty="0"/>
              <a:t>、改変した場合は元の</a:t>
            </a:r>
            <a:r>
              <a:rPr kumimoji="1" lang="en-US" altLang="ja-JP" dirty="0"/>
              <a:t>CC</a:t>
            </a:r>
            <a:r>
              <a:rPr kumimoji="1" lang="ja-JP" altLang="en-US" dirty="0"/>
              <a:t>と同じ条件で公開</a:t>
            </a:r>
          </a:p>
        </p:txBody>
      </p:sp>
      <p:sp>
        <p:nvSpPr>
          <p:cNvPr id="14" name="テキスト ボックス 13">
            <a:extLst>
              <a:ext uri="{FF2B5EF4-FFF2-40B4-BE49-F238E27FC236}">
                <a16:creationId xmlns:a16="http://schemas.microsoft.com/office/drawing/2014/main" id="{5003B43F-0B86-06D1-1733-05906684F2A9}"/>
              </a:ext>
            </a:extLst>
          </p:cNvPr>
          <p:cNvSpPr txBox="1"/>
          <p:nvPr/>
        </p:nvSpPr>
        <p:spPr>
          <a:xfrm>
            <a:off x="6166645" y="5391556"/>
            <a:ext cx="2977355" cy="923330"/>
          </a:xfrm>
          <a:prstGeom prst="rect">
            <a:avLst/>
          </a:prstGeom>
          <a:noFill/>
        </p:spPr>
        <p:txBody>
          <a:bodyPr wrap="square" rtlCol="0">
            <a:spAutoFit/>
          </a:bodyPr>
          <a:lstStyle/>
          <a:p>
            <a:r>
              <a:rPr kumimoji="1" lang="ja-JP" altLang="en-US" dirty="0"/>
              <a:t>原作者の名前・作品名を表示し、</a:t>
            </a:r>
            <a:r>
              <a:rPr kumimoji="1" lang="ja-JP" altLang="en-US" dirty="0">
                <a:solidFill>
                  <a:srgbClr val="FF0000"/>
                </a:solidFill>
              </a:rPr>
              <a:t>営利目的の利用は不可、改変も不可</a:t>
            </a:r>
          </a:p>
        </p:txBody>
      </p:sp>
    </p:spTree>
    <p:extLst>
      <p:ext uri="{BB962C8B-B14F-4D97-AF65-F5344CB8AC3E}">
        <p14:creationId xmlns:p14="http://schemas.microsoft.com/office/powerpoint/2010/main" val="3652414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BBBFE8-3DA9-FABE-9032-ABC40FA1CFAF}"/>
              </a:ext>
            </a:extLst>
          </p:cNvPr>
          <p:cNvSpPr>
            <a:spLocks noGrp="1"/>
          </p:cNvSpPr>
          <p:nvPr>
            <p:ph type="ctrTitle"/>
          </p:nvPr>
        </p:nvSpPr>
        <p:spPr/>
        <p:txBody>
          <a:bodyPr/>
          <a:lstStyle/>
          <a:p>
            <a:r>
              <a:rPr kumimoji="1" lang="ja-JP" altLang="en-US" dirty="0">
                <a:solidFill>
                  <a:srgbClr val="FF0000"/>
                </a:solidFill>
              </a:rPr>
              <a:t>知的財産権</a:t>
            </a:r>
          </a:p>
        </p:txBody>
      </p:sp>
      <p:sp>
        <p:nvSpPr>
          <p:cNvPr id="3" name="字幕 2">
            <a:extLst>
              <a:ext uri="{FF2B5EF4-FFF2-40B4-BE49-F238E27FC236}">
                <a16:creationId xmlns:a16="http://schemas.microsoft.com/office/drawing/2014/main" id="{BB83D434-B8DC-A3C4-7757-0FBCB34915A1}"/>
              </a:ext>
            </a:extLst>
          </p:cNvPr>
          <p:cNvSpPr>
            <a:spLocks noGrp="1"/>
          </p:cNvSpPr>
          <p:nvPr>
            <p:ph type="subTitle" idx="1"/>
          </p:nvPr>
        </p:nvSpPr>
        <p:spPr/>
        <p:txBody>
          <a:bodyPr/>
          <a:lstStyle/>
          <a:p>
            <a:r>
              <a:rPr kumimoji="1" lang="ja-JP" altLang="en-US" dirty="0"/>
              <a:t>情報</a:t>
            </a:r>
            <a:r>
              <a:rPr kumimoji="1" lang="en-US" altLang="ja-JP" dirty="0"/>
              <a:t>Ⅰ</a:t>
            </a:r>
            <a:r>
              <a:rPr kumimoji="1" lang="ja-JP" altLang="en-US" dirty="0"/>
              <a:t>　Ｎｏ．０３</a:t>
            </a:r>
          </a:p>
        </p:txBody>
      </p:sp>
    </p:spTree>
    <p:extLst>
      <p:ext uri="{BB962C8B-B14F-4D97-AF65-F5344CB8AC3E}">
        <p14:creationId xmlns:p14="http://schemas.microsoft.com/office/powerpoint/2010/main" val="4031579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5547C0-CBD6-368A-0011-44B959FCAC97}"/>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振り返り</a:t>
            </a:r>
            <a:r>
              <a:rPr kumimoji="1" lang="en-US" altLang="ja-JP" dirty="0">
                <a:solidFill>
                  <a:srgbClr val="FF0000"/>
                </a:solidFill>
              </a:rPr>
              <a:t>】</a:t>
            </a:r>
            <a:endParaRPr kumimoji="1" lang="ja-JP" altLang="en-US" dirty="0">
              <a:solidFill>
                <a:srgbClr val="FF0000"/>
              </a:solidFill>
            </a:endParaRPr>
          </a:p>
        </p:txBody>
      </p:sp>
      <p:pic>
        <p:nvPicPr>
          <p:cNvPr id="5" name="図 4">
            <a:extLst>
              <a:ext uri="{FF2B5EF4-FFF2-40B4-BE49-F238E27FC236}">
                <a16:creationId xmlns:a16="http://schemas.microsoft.com/office/drawing/2014/main" id="{B10ED5B6-9786-5210-8A91-00F1A75F6E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655" y="1996786"/>
            <a:ext cx="8734689" cy="3231705"/>
          </a:xfrm>
          <a:prstGeom prst="rect">
            <a:avLst/>
          </a:prstGeom>
        </p:spPr>
      </p:pic>
    </p:spTree>
    <p:extLst>
      <p:ext uri="{BB962C8B-B14F-4D97-AF65-F5344CB8AC3E}">
        <p14:creationId xmlns:p14="http://schemas.microsoft.com/office/powerpoint/2010/main" val="309965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E54568-9555-6A63-0CD7-C545AD9ADF7D}"/>
              </a:ext>
            </a:extLst>
          </p:cNvPr>
          <p:cNvSpPr>
            <a:spLocks noGrp="1"/>
          </p:cNvSpPr>
          <p:nvPr>
            <p:ph type="title"/>
          </p:nvPr>
        </p:nvSpPr>
        <p:spPr>
          <a:xfrm>
            <a:off x="628649" y="365126"/>
            <a:ext cx="8116765" cy="1325563"/>
          </a:xfrm>
        </p:spPr>
        <p:txBody>
          <a:bodyPr/>
          <a:lstStyle/>
          <a:p>
            <a:r>
              <a:rPr kumimoji="1" lang="ja-JP" altLang="en-US" dirty="0">
                <a:solidFill>
                  <a:srgbClr val="FF0000"/>
                </a:solidFill>
              </a:rPr>
              <a:t>知的財産権侵害の例を調べよう</a:t>
            </a:r>
          </a:p>
        </p:txBody>
      </p:sp>
      <p:pic>
        <p:nvPicPr>
          <p:cNvPr id="4" name="図 3">
            <a:extLst>
              <a:ext uri="{FF2B5EF4-FFF2-40B4-BE49-F238E27FC236}">
                <a16:creationId xmlns:a16="http://schemas.microsoft.com/office/drawing/2014/main" id="{6386482C-FB79-ECFE-27E6-FA94123028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649" y="1690689"/>
            <a:ext cx="7202365" cy="5135220"/>
          </a:xfrm>
          <a:prstGeom prst="rect">
            <a:avLst/>
          </a:prstGeom>
        </p:spPr>
      </p:pic>
    </p:spTree>
    <p:extLst>
      <p:ext uri="{BB962C8B-B14F-4D97-AF65-F5344CB8AC3E}">
        <p14:creationId xmlns:p14="http://schemas.microsoft.com/office/powerpoint/2010/main" val="1405388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C5C0361-6805-88C3-1E9F-03483BDCEE69}"/>
              </a:ext>
            </a:extLst>
          </p:cNvPr>
          <p:cNvSpPr>
            <a:spLocks noGrp="1"/>
          </p:cNvSpPr>
          <p:nvPr>
            <p:ph type="title"/>
          </p:nvPr>
        </p:nvSpPr>
        <p:spPr/>
        <p:txBody>
          <a:bodyPr/>
          <a:lstStyle/>
          <a:p>
            <a:r>
              <a:rPr lang="ja-JP" altLang="en-US" dirty="0">
                <a:solidFill>
                  <a:srgbClr val="FF0000"/>
                </a:solidFill>
              </a:rPr>
              <a:t>知識の整理</a:t>
            </a:r>
          </a:p>
        </p:txBody>
      </p:sp>
      <p:sp>
        <p:nvSpPr>
          <p:cNvPr id="5" name="テキスト プレースホルダー 4">
            <a:extLst>
              <a:ext uri="{FF2B5EF4-FFF2-40B4-BE49-F238E27FC236}">
                <a16:creationId xmlns:a16="http://schemas.microsoft.com/office/drawing/2014/main" id="{A156170C-BDA8-8F1E-82A7-2B6E3D81D7BA}"/>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2869905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934022BC-6120-C479-CC40-DC7A7DF3FF83}"/>
              </a:ext>
            </a:extLst>
          </p:cNvPr>
          <p:cNvSpPr>
            <a:spLocks noGrp="1"/>
          </p:cNvSpPr>
          <p:nvPr>
            <p:ph type="title"/>
          </p:nvPr>
        </p:nvSpPr>
        <p:spPr/>
        <p:txBody>
          <a:bodyPr/>
          <a:lstStyle/>
          <a:p>
            <a:r>
              <a:rPr lang="ja-JP" altLang="en-US" dirty="0">
                <a:solidFill>
                  <a:srgbClr val="FF0000"/>
                </a:solidFill>
              </a:rPr>
              <a:t>①知的財産とは</a:t>
            </a:r>
          </a:p>
        </p:txBody>
      </p:sp>
      <p:sp>
        <p:nvSpPr>
          <p:cNvPr id="5" name="コンテンツ プレースホルダー 4">
            <a:extLst>
              <a:ext uri="{FF2B5EF4-FFF2-40B4-BE49-F238E27FC236}">
                <a16:creationId xmlns:a16="http://schemas.microsoft.com/office/drawing/2014/main" id="{53EEA1CD-908E-1A36-8B46-0B6C8E49BB0D}"/>
              </a:ext>
            </a:extLst>
          </p:cNvPr>
          <p:cNvSpPr>
            <a:spLocks noGrp="1"/>
          </p:cNvSpPr>
          <p:nvPr>
            <p:ph idx="1"/>
          </p:nvPr>
        </p:nvSpPr>
        <p:spPr>
          <a:xfrm>
            <a:off x="628650" y="1825625"/>
            <a:ext cx="7886700" cy="882406"/>
          </a:xfrm>
        </p:spPr>
        <p:txBody>
          <a:bodyPr/>
          <a:lstStyle/>
          <a:p>
            <a:r>
              <a:rPr lang="ja-JP" altLang="en-US" dirty="0"/>
              <a:t>人間の幅広い知的創作活動（考える、書く、描く）で生み出されたもの</a:t>
            </a:r>
          </a:p>
        </p:txBody>
      </p:sp>
      <p:sp>
        <p:nvSpPr>
          <p:cNvPr id="7" name="タイトル 3">
            <a:extLst>
              <a:ext uri="{FF2B5EF4-FFF2-40B4-BE49-F238E27FC236}">
                <a16:creationId xmlns:a16="http://schemas.microsoft.com/office/drawing/2014/main" id="{04EF8F3E-18DE-56DA-A614-8E5FD7338DE5}"/>
              </a:ext>
            </a:extLst>
          </p:cNvPr>
          <p:cNvSpPr txBox="1">
            <a:spLocks/>
          </p:cNvSpPr>
          <p:nvPr/>
        </p:nvSpPr>
        <p:spPr>
          <a:xfrm>
            <a:off x="628650" y="330847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solidFill>
                  <a:srgbClr val="FF0000"/>
                </a:solidFill>
              </a:rPr>
              <a:t>知的財産を守る権利</a:t>
            </a:r>
          </a:p>
        </p:txBody>
      </p:sp>
      <p:sp>
        <p:nvSpPr>
          <p:cNvPr id="8" name="コンテンツ プレースホルダー 4">
            <a:extLst>
              <a:ext uri="{FF2B5EF4-FFF2-40B4-BE49-F238E27FC236}">
                <a16:creationId xmlns:a16="http://schemas.microsoft.com/office/drawing/2014/main" id="{CA93FC2B-EB87-65D7-802A-EACA295D90D7}"/>
              </a:ext>
            </a:extLst>
          </p:cNvPr>
          <p:cNvSpPr txBox="1">
            <a:spLocks/>
          </p:cNvSpPr>
          <p:nvPr/>
        </p:nvSpPr>
        <p:spPr>
          <a:xfrm>
            <a:off x="628650" y="4634038"/>
            <a:ext cx="8327781" cy="16629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a:t>
            </a:r>
            <a:r>
              <a:rPr lang="ja-JP" altLang="en-US" dirty="0">
                <a:solidFill>
                  <a:srgbClr val="FF0000"/>
                </a:solidFill>
              </a:rPr>
              <a:t>知的財産権</a:t>
            </a:r>
            <a:r>
              <a:rPr lang="ja-JP" altLang="en-US" dirty="0"/>
              <a:t>）＝勝手に使われない権利</a:t>
            </a:r>
            <a:endParaRPr lang="en-US" altLang="ja-JP" dirty="0"/>
          </a:p>
          <a:p>
            <a:pPr marL="0" indent="0">
              <a:buNone/>
            </a:pPr>
            <a:r>
              <a:rPr lang="ja-JP" altLang="en-US" dirty="0"/>
              <a:t>　１）（</a:t>
            </a:r>
            <a:r>
              <a:rPr lang="ja-JP" altLang="en-US" dirty="0">
                <a:solidFill>
                  <a:srgbClr val="FF0000"/>
                </a:solidFill>
              </a:rPr>
              <a:t>産業財産権</a:t>
            </a:r>
            <a:r>
              <a:rPr lang="ja-JP" altLang="en-US" dirty="0"/>
              <a:t>）＝産業に関する権利</a:t>
            </a:r>
            <a:endParaRPr lang="en-US" altLang="ja-JP" dirty="0"/>
          </a:p>
          <a:p>
            <a:pPr marL="0" indent="0">
              <a:buNone/>
            </a:pPr>
            <a:r>
              <a:rPr lang="ja-JP" altLang="en-US" dirty="0"/>
              <a:t>　２）（　</a:t>
            </a:r>
            <a:r>
              <a:rPr lang="ja-JP" altLang="en-US" dirty="0">
                <a:solidFill>
                  <a:srgbClr val="FF0000"/>
                </a:solidFill>
              </a:rPr>
              <a:t>著作権</a:t>
            </a:r>
            <a:r>
              <a:rPr lang="ja-JP" altLang="en-US" dirty="0"/>
              <a:t>　）＝文化や芸術に関する権利</a:t>
            </a:r>
          </a:p>
        </p:txBody>
      </p:sp>
    </p:spTree>
    <p:extLst>
      <p:ext uri="{BB962C8B-B14F-4D97-AF65-F5344CB8AC3E}">
        <p14:creationId xmlns:p14="http://schemas.microsoft.com/office/powerpoint/2010/main" val="1683924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3EAA55EC-D250-2A39-666B-C7BB4C374A3D}"/>
              </a:ext>
            </a:extLst>
          </p:cNvPr>
          <p:cNvSpPr>
            <a:spLocks noGrp="1"/>
          </p:cNvSpPr>
          <p:nvPr>
            <p:ph type="title"/>
          </p:nvPr>
        </p:nvSpPr>
        <p:spPr>
          <a:xfrm>
            <a:off x="257908" y="365126"/>
            <a:ext cx="8557846" cy="1325563"/>
          </a:xfrm>
        </p:spPr>
        <p:txBody>
          <a:bodyPr/>
          <a:lstStyle/>
          <a:p>
            <a:r>
              <a:rPr lang="ja-JP" altLang="en-US" dirty="0">
                <a:solidFill>
                  <a:srgbClr val="FF0000"/>
                </a:solidFill>
              </a:rPr>
              <a:t>②産業財産権←（特許庁）に申請</a:t>
            </a:r>
          </a:p>
        </p:txBody>
      </p:sp>
      <p:pic>
        <p:nvPicPr>
          <p:cNvPr id="6" name="図 5">
            <a:extLst>
              <a:ext uri="{FF2B5EF4-FFF2-40B4-BE49-F238E27FC236}">
                <a16:creationId xmlns:a16="http://schemas.microsoft.com/office/drawing/2014/main" id="{11F2F6C1-4CE7-4679-8986-83F1D42E2E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90689"/>
            <a:ext cx="9144000" cy="4651496"/>
          </a:xfrm>
          <a:prstGeom prst="rect">
            <a:avLst/>
          </a:prstGeom>
        </p:spPr>
      </p:pic>
      <p:sp>
        <p:nvSpPr>
          <p:cNvPr id="2" name="テキスト ボックス 1">
            <a:extLst>
              <a:ext uri="{FF2B5EF4-FFF2-40B4-BE49-F238E27FC236}">
                <a16:creationId xmlns:a16="http://schemas.microsoft.com/office/drawing/2014/main" id="{BF8DB2C6-36EB-EB3F-9F39-4E8F01A6BB98}"/>
              </a:ext>
            </a:extLst>
          </p:cNvPr>
          <p:cNvSpPr txBox="1"/>
          <p:nvPr/>
        </p:nvSpPr>
        <p:spPr>
          <a:xfrm>
            <a:off x="140676" y="2321169"/>
            <a:ext cx="2391509" cy="461665"/>
          </a:xfrm>
          <a:prstGeom prst="rect">
            <a:avLst/>
          </a:prstGeom>
          <a:solidFill>
            <a:schemeClr val="bg1"/>
          </a:solidFill>
        </p:spPr>
        <p:txBody>
          <a:bodyPr wrap="square" rtlCol="0">
            <a:spAutoFit/>
          </a:bodyPr>
          <a:lstStyle/>
          <a:p>
            <a:r>
              <a:rPr kumimoji="1" lang="ja-JP" altLang="en-US" sz="2400" b="1" dirty="0">
                <a:solidFill>
                  <a:srgbClr val="FF0000"/>
                </a:solidFill>
              </a:rPr>
              <a:t>１）（特許権）</a:t>
            </a:r>
          </a:p>
        </p:txBody>
      </p:sp>
      <p:sp>
        <p:nvSpPr>
          <p:cNvPr id="3" name="テキスト ボックス 2">
            <a:extLst>
              <a:ext uri="{FF2B5EF4-FFF2-40B4-BE49-F238E27FC236}">
                <a16:creationId xmlns:a16="http://schemas.microsoft.com/office/drawing/2014/main" id="{E3F908E3-9178-E525-9AEE-0A41C95718EB}"/>
              </a:ext>
            </a:extLst>
          </p:cNvPr>
          <p:cNvSpPr txBox="1"/>
          <p:nvPr/>
        </p:nvSpPr>
        <p:spPr>
          <a:xfrm>
            <a:off x="140676" y="4794739"/>
            <a:ext cx="2391509" cy="461665"/>
          </a:xfrm>
          <a:prstGeom prst="rect">
            <a:avLst/>
          </a:prstGeom>
          <a:solidFill>
            <a:schemeClr val="bg1"/>
          </a:solidFill>
        </p:spPr>
        <p:txBody>
          <a:bodyPr wrap="square" rtlCol="0">
            <a:spAutoFit/>
          </a:bodyPr>
          <a:lstStyle/>
          <a:p>
            <a:r>
              <a:rPr kumimoji="1" lang="ja-JP" altLang="en-US" sz="2400" b="1" dirty="0">
                <a:solidFill>
                  <a:srgbClr val="FF0000"/>
                </a:solidFill>
              </a:rPr>
              <a:t>４）（意匠権）</a:t>
            </a:r>
          </a:p>
        </p:txBody>
      </p:sp>
      <p:sp>
        <p:nvSpPr>
          <p:cNvPr id="5" name="テキスト ボックス 4">
            <a:extLst>
              <a:ext uri="{FF2B5EF4-FFF2-40B4-BE49-F238E27FC236}">
                <a16:creationId xmlns:a16="http://schemas.microsoft.com/office/drawing/2014/main" id="{56E4DD95-A60B-FB55-703D-FFA0A22A77C8}"/>
              </a:ext>
            </a:extLst>
          </p:cNvPr>
          <p:cNvSpPr txBox="1"/>
          <p:nvPr/>
        </p:nvSpPr>
        <p:spPr>
          <a:xfrm>
            <a:off x="6248399" y="2325132"/>
            <a:ext cx="2391509" cy="461665"/>
          </a:xfrm>
          <a:prstGeom prst="rect">
            <a:avLst/>
          </a:prstGeom>
          <a:solidFill>
            <a:schemeClr val="bg1"/>
          </a:solidFill>
        </p:spPr>
        <p:txBody>
          <a:bodyPr wrap="square" rtlCol="0">
            <a:spAutoFit/>
          </a:bodyPr>
          <a:lstStyle/>
          <a:p>
            <a:r>
              <a:rPr kumimoji="1" lang="ja-JP" altLang="en-US" sz="2400" b="1" dirty="0">
                <a:solidFill>
                  <a:srgbClr val="FF0000"/>
                </a:solidFill>
              </a:rPr>
              <a:t>３）（商標権）</a:t>
            </a:r>
          </a:p>
        </p:txBody>
      </p:sp>
      <p:sp>
        <p:nvSpPr>
          <p:cNvPr id="7" name="テキスト ボックス 6">
            <a:extLst>
              <a:ext uri="{FF2B5EF4-FFF2-40B4-BE49-F238E27FC236}">
                <a16:creationId xmlns:a16="http://schemas.microsoft.com/office/drawing/2014/main" id="{CB729D28-31A1-93EA-5873-2DDC4F8A4E3E}"/>
              </a:ext>
            </a:extLst>
          </p:cNvPr>
          <p:cNvSpPr txBox="1"/>
          <p:nvPr/>
        </p:nvSpPr>
        <p:spPr>
          <a:xfrm>
            <a:off x="6248399" y="4610798"/>
            <a:ext cx="3036277" cy="461665"/>
          </a:xfrm>
          <a:prstGeom prst="rect">
            <a:avLst/>
          </a:prstGeom>
          <a:solidFill>
            <a:schemeClr val="bg1"/>
          </a:solidFill>
        </p:spPr>
        <p:txBody>
          <a:bodyPr wrap="square" rtlCol="0">
            <a:spAutoFit/>
          </a:bodyPr>
          <a:lstStyle/>
          <a:p>
            <a:r>
              <a:rPr kumimoji="1" lang="ja-JP" altLang="en-US" sz="2400" b="1" dirty="0">
                <a:solidFill>
                  <a:srgbClr val="FF0000"/>
                </a:solidFill>
              </a:rPr>
              <a:t>２）（実用新案権）</a:t>
            </a:r>
          </a:p>
        </p:txBody>
      </p:sp>
    </p:spTree>
    <p:extLst>
      <p:ext uri="{BB962C8B-B14F-4D97-AF65-F5344CB8AC3E}">
        <p14:creationId xmlns:p14="http://schemas.microsoft.com/office/powerpoint/2010/main" val="541354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9FAC7B-D296-5408-FD81-5B622EDABB07}"/>
              </a:ext>
            </a:extLst>
          </p:cNvPr>
          <p:cNvSpPr>
            <a:spLocks noGrp="1"/>
          </p:cNvSpPr>
          <p:nvPr>
            <p:ph type="title"/>
          </p:nvPr>
        </p:nvSpPr>
        <p:spPr/>
        <p:txBody>
          <a:bodyPr/>
          <a:lstStyle/>
          <a:p>
            <a:r>
              <a:rPr kumimoji="1" lang="ja-JP" altLang="en-US" dirty="0">
                <a:solidFill>
                  <a:srgbClr val="FF0000"/>
                </a:solidFill>
              </a:rPr>
              <a:t>商標の例</a:t>
            </a:r>
          </a:p>
        </p:txBody>
      </p:sp>
      <p:sp>
        <p:nvSpPr>
          <p:cNvPr id="4" name="テキスト ボックス 3">
            <a:extLst>
              <a:ext uri="{FF2B5EF4-FFF2-40B4-BE49-F238E27FC236}">
                <a16:creationId xmlns:a16="http://schemas.microsoft.com/office/drawing/2014/main" id="{8B794DC8-4DA7-A6C2-D67B-E08F582A8DF1}"/>
              </a:ext>
            </a:extLst>
          </p:cNvPr>
          <p:cNvSpPr txBox="1"/>
          <p:nvPr/>
        </p:nvSpPr>
        <p:spPr>
          <a:xfrm>
            <a:off x="5577533" y="5658973"/>
            <a:ext cx="3332006" cy="923330"/>
          </a:xfrm>
          <a:prstGeom prst="rect">
            <a:avLst/>
          </a:prstGeom>
          <a:noFill/>
        </p:spPr>
        <p:txBody>
          <a:bodyPr wrap="square">
            <a:spAutoFit/>
          </a:bodyPr>
          <a:lstStyle/>
          <a:p>
            <a:r>
              <a:rPr lang="ja-JP" altLang="en-US" dirty="0">
                <a:hlinkClick r:id="rId2"/>
              </a:rPr>
              <a:t>この音、知っている？音も商標になるよ </a:t>
            </a:r>
            <a:r>
              <a:rPr lang="en-US" altLang="ja-JP" dirty="0">
                <a:hlinkClick r:id="rId2"/>
              </a:rPr>
              <a:t>| </a:t>
            </a:r>
            <a:r>
              <a:rPr lang="ja-JP" altLang="en-US" dirty="0">
                <a:hlinkClick r:id="rId2"/>
              </a:rPr>
              <a:t>とっきょちょうキッズページ </a:t>
            </a:r>
            <a:r>
              <a:rPr lang="en-US" altLang="ja-JP" dirty="0">
                <a:hlinkClick r:id="rId2"/>
              </a:rPr>
              <a:t>(jpo.go.jp)</a:t>
            </a:r>
            <a:endParaRPr lang="ja-JP" altLang="en-US" dirty="0"/>
          </a:p>
        </p:txBody>
      </p:sp>
      <p:pic>
        <p:nvPicPr>
          <p:cNvPr id="6" name="図 5">
            <a:extLst>
              <a:ext uri="{FF2B5EF4-FFF2-40B4-BE49-F238E27FC236}">
                <a16:creationId xmlns:a16="http://schemas.microsoft.com/office/drawing/2014/main" id="{C8DA9347-0546-4B6D-D4DE-AD5ED1CE2A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77533" y="1712852"/>
            <a:ext cx="3346035" cy="3432296"/>
          </a:xfrm>
          <a:prstGeom prst="rect">
            <a:avLst/>
          </a:prstGeom>
        </p:spPr>
      </p:pic>
      <p:sp>
        <p:nvSpPr>
          <p:cNvPr id="3" name="テキスト ボックス 2">
            <a:extLst>
              <a:ext uri="{FF2B5EF4-FFF2-40B4-BE49-F238E27FC236}">
                <a16:creationId xmlns:a16="http://schemas.microsoft.com/office/drawing/2014/main" id="{45CB334B-691D-6F63-076C-566D086A5D5A}"/>
              </a:ext>
            </a:extLst>
          </p:cNvPr>
          <p:cNvSpPr txBox="1"/>
          <p:nvPr/>
        </p:nvSpPr>
        <p:spPr>
          <a:xfrm>
            <a:off x="375138" y="1992923"/>
            <a:ext cx="4302369" cy="861774"/>
          </a:xfrm>
          <a:prstGeom prst="rect">
            <a:avLst/>
          </a:prstGeom>
          <a:noFill/>
        </p:spPr>
        <p:txBody>
          <a:bodyPr wrap="square" rtlCol="0">
            <a:spAutoFit/>
          </a:bodyPr>
          <a:lstStyle/>
          <a:p>
            <a:r>
              <a:rPr kumimoji="1" lang="ja-JP" altLang="en-US" dirty="0"/>
              <a:t>関西人が普通に言えない言葉？</a:t>
            </a:r>
            <a:endParaRPr kumimoji="1" lang="en-US" altLang="ja-JP" dirty="0"/>
          </a:p>
          <a:p>
            <a:r>
              <a:rPr kumimoji="1" lang="ja-JP" altLang="en-US" sz="3200" dirty="0"/>
              <a:t>「関西電気保安協会」</a:t>
            </a:r>
          </a:p>
        </p:txBody>
      </p:sp>
      <p:pic>
        <p:nvPicPr>
          <p:cNvPr id="7" name="図 6">
            <a:extLst>
              <a:ext uri="{FF2B5EF4-FFF2-40B4-BE49-F238E27FC236}">
                <a16:creationId xmlns:a16="http://schemas.microsoft.com/office/drawing/2014/main" id="{382EB92C-02C3-285C-1B5E-ABCE562992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0432" y="4115840"/>
            <a:ext cx="5202395" cy="1543133"/>
          </a:xfrm>
          <a:prstGeom prst="rect">
            <a:avLst/>
          </a:prstGeom>
        </p:spPr>
      </p:pic>
      <p:pic>
        <p:nvPicPr>
          <p:cNvPr id="9" name="図 8">
            <a:extLst>
              <a:ext uri="{FF2B5EF4-FFF2-40B4-BE49-F238E27FC236}">
                <a16:creationId xmlns:a16="http://schemas.microsoft.com/office/drawing/2014/main" id="{6B07ABB3-C50F-D09C-5805-41CA8A59007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0433" y="3864722"/>
            <a:ext cx="2475876" cy="459630"/>
          </a:xfrm>
          <a:prstGeom prst="rect">
            <a:avLst/>
          </a:prstGeom>
        </p:spPr>
      </p:pic>
    </p:spTree>
    <p:extLst>
      <p:ext uri="{BB962C8B-B14F-4D97-AF65-F5344CB8AC3E}">
        <p14:creationId xmlns:p14="http://schemas.microsoft.com/office/powerpoint/2010/main" val="1766638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095A5E-9589-AA64-D064-EBB9FCCEF8FF}"/>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kumimoji="1" lang="ja-JP" altLang="en-US" dirty="0">
                <a:solidFill>
                  <a:srgbClr val="FF0000"/>
                </a:solidFill>
              </a:rPr>
              <a:t>調べてみよう</a:t>
            </a:r>
          </a:p>
        </p:txBody>
      </p:sp>
      <p:pic>
        <p:nvPicPr>
          <p:cNvPr id="5" name="図 4">
            <a:extLst>
              <a:ext uri="{FF2B5EF4-FFF2-40B4-BE49-F238E27FC236}">
                <a16:creationId xmlns:a16="http://schemas.microsoft.com/office/drawing/2014/main" id="{EA44FB0D-EB96-6919-3FA8-151604F60C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269" y="2111357"/>
            <a:ext cx="8685462" cy="3152304"/>
          </a:xfrm>
          <a:prstGeom prst="rect">
            <a:avLst/>
          </a:prstGeom>
        </p:spPr>
      </p:pic>
    </p:spTree>
    <p:extLst>
      <p:ext uri="{BB962C8B-B14F-4D97-AF65-F5344CB8AC3E}">
        <p14:creationId xmlns:p14="http://schemas.microsoft.com/office/powerpoint/2010/main" val="4019377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8408B1-97DE-3E3D-DEB9-9E370FA507F6}"/>
              </a:ext>
            </a:extLst>
          </p:cNvPr>
          <p:cNvSpPr>
            <a:spLocks noGrp="1"/>
          </p:cNvSpPr>
          <p:nvPr>
            <p:ph type="title"/>
          </p:nvPr>
        </p:nvSpPr>
        <p:spPr/>
        <p:txBody>
          <a:bodyPr/>
          <a:lstStyle/>
          <a:p>
            <a:r>
              <a:rPr kumimoji="1" lang="ja-JP" altLang="en-US" dirty="0"/>
              <a:t>③（</a:t>
            </a:r>
            <a:r>
              <a:rPr kumimoji="1" lang="ja-JP" altLang="en-US" dirty="0">
                <a:solidFill>
                  <a:srgbClr val="FF0000"/>
                </a:solidFill>
              </a:rPr>
              <a:t>著作物</a:t>
            </a:r>
            <a:r>
              <a:rPr kumimoji="1" lang="ja-JP" altLang="en-US" dirty="0"/>
              <a:t>）とは</a:t>
            </a:r>
          </a:p>
        </p:txBody>
      </p:sp>
      <p:sp>
        <p:nvSpPr>
          <p:cNvPr id="6" name="正方形/長方形 5">
            <a:extLst>
              <a:ext uri="{FF2B5EF4-FFF2-40B4-BE49-F238E27FC236}">
                <a16:creationId xmlns:a16="http://schemas.microsoft.com/office/drawing/2014/main" id="{985923DA-B702-9E7D-4393-F5603415EA5F}"/>
              </a:ext>
            </a:extLst>
          </p:cNvPr>
          <p:cNvSpPr/>
          <p:nvPr/>
        </p:nvSpPr>
        <p:spPr>
          <a:xfrm>
            <a:off x="1047750" y="1957389"/>
            <a:ext cx="2143125" cy="1325563"/>
          </a:xfrm>
          <a:prstGeom prst="rect">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言語</a:t>
            </a:r>
            <a:endParaRPr kumimoji="1" lang="en-US" altLang="ja-JP" sz="3200" dirty="0"/>
          </a:p>
          <a:p>
            <a:pPr algn="ctr"/>
            <a:r>
              <a:rPr kumimoji="1" lang="ja-JP" altLang="en-US" dirty="0"/>
              <a:t>小説、脚本、講演</a:t>
            </a:r>
          </a:p>
        </p:txBody>
      </p:sp>
      <p:sp>
        <p:nvSpPr>
          <p:cNvPr id="7" name="正方形/長方形 6">
            <a:extLst>
              <a:ext uri="{FF2B5EF4-FFF2-40B4-BE49-F238E27FC236}">
                <a16:creationId xmlns:a16="http://schemas.microsoft.com/office/drawing/2014/main" id="{D426389B-7495-2816-E85A-70A660E1FFA7}"/>
              </a:ext>
            </a:extLst>
          </p:cNvPr>
          <p:cNvSpPr/>
          <p:nvPr/>
        </p:nvSpPr>
        <p:spPr>
          <a:xfrm>
            <a:off x="3424238" y="1957388"/>
            <a:ext cx="2143125" cy="1325563"/>
          </a:xfrm>
          <a:prstGeom prst="rect">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音楽</a:t>
            </a:r>
            <a:endParaRPr kumimoji="1" lang="en-US" altLang="ja-JP" sz="3200" dirty="0"/>
          </a:p>
          <a:p>
            <a:pPr algn="ctr"/>
            <a:r>
              <a:rPr kumimoji="1" lang="ja-JP" altLang="en-US" dirty="0"/>
              <a:t>楽曲、歌詞</a:t>
            </a:r>
          </a:p>
        </p:txBody>
      </p:sp>
      <p:sp>
        <p:nvSpPr>
          <p:cNvPr id="8" name="正方形/長方形 7">
            <a:extLst>
              <a:ext uri="{FF2B5EF4-FFF2-40B4-BE49-F238E27FC236}">
                <a16:creationId xmlns:a16="http://schemas.microsoft.com/office/drawing/2014/main" id="{D8B2FBBB-6931-F028-0F85-302A57D8D23B}"/>
              </a:ext>
            </a:extLst>
          </p:cNvPr>
          <p:cNvSpPr/>
          <p:nvPr/>
        </p:nvSpPr>
        <p:spPr>
          <a:xfrm>
            <a:off x="1047749" y="4806951"/>
            <a:ext cx="2143125" cy="1325563"/>
          </a:xfrm>
          <a:prstGeom prst="rect">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映画</a:t>
            </a:r>
            <a:endParaRPr kumimoji="1" lang="en-US" altLang="ja-JP" sz="3200" dirty="0"/>
          </a:p>
          <a:p>
            <a:pPr algn="ctr"/>
            <a:r>
              <a:rPr kumimoji="1" lang="ja-JP" altLang="en-US" dirty="0"/>
              <a:t>フィルム、ＤＶＤ</a:t>
            </a:r>
          </a:p>
        </p:txBody>
      </p:sp>
      <p:sp>
        <p:nvSpPr>
          <p:cNvPr id="9" name="正方形/長方形 8">
            <a:extLst>
              <a:ext uri="{FF2B5EF4-FFF2-40B4-BE49-F238E27FC236}">
                <a16:creationId xmlns:a16="http://schemas.microsoft.com/office/drawing/2014/main" id="{2437221D-0126-0CB7-8A14-07DB99A51391}"/>
              </a:ext>
            </a:extLst>
          </p:cNvPr>
          <p:cNvSpPr/>
          <p:nvPr/>
        </p:nvSpPr>
        <p:spPr>
          <a:xfrm>
            <a:off x="1047750" y="3382170"/>
            <a:ext cx="2143125" cy="1325563"/>
          </a:xfrm>
          <a:prstGeom prst="rect">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美術</a:t>
            </a:r>
            <a:endParaRPr kumimoji="1" lang="en-US" altLang="ja-JP" sz="3200" dirty="0"/>
          </a:p>
          <a:p>
            <a:pPr algn="ctr"/>
            <a:r>
              <a:rPr kumimoji="1" lang="ja-JP" altLang="en-US" dirty="0"/>
              <a:t>絵画、彫刻、漫画</a:t>
            </a:r>
          </a:p>
        </p:txBody>
      </p:sp>
      <p:sp>
        <p:nvSpPr>
          <p:cNvPr id="10" name="正方形/長方形 9">
            <a:extLst>
              <a:ext uri="{FF2B5EF4-FFF2-40B4-BE49-F238E27FC236}">
                <a16:creationId xmlns:a16="http://schemas.microsoft.com/office/drawing/2014/main" id="{02CF6745-CA54-A770-2C17-D95162173D68}"/>
              </a:ext>
            </a:extLst>
          </p:cNvPr>
          <p:cNvSpPr/>
          <p:nvPr/>
        </p:nvSpPr>
        <p:spPr>
          <a:xfrm>
            <a:off x="3424238" y="4806951"/>
            <a:ext cx="2143125" cy="1325563"/>
          </a:xfrm>
          <a:prstGeom prst="rect">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写真</a:t>
            </a:r>
            <a:endParaRPr kumimoji="1" lang="en-US" altLang="ja-JP" sz="3200" dirty="0"/>
          </a:p>
          <a:p>
            <a:pPr algn="ctr"/>
            <a:r>
              <a:rPr kumimoji="1" lang="ja-JP" altLang="en-US" dirty="0"/>
              <a:t>フィルム、データ</a:t>
            </a:r>
          </a:p>
        </p:txBody>
      </p:sp>
      <p:sp>
        <p:nvSpPr>
          <p:cNvPr id="11" name="正方形/長方形 10">
            <a:extLst>
              <a:ext uri="{FF2B5EF4-FFF2-40B4-BE49-F238E27FC236}">
                <a16:creationId xmlns:a16="http://schemas.microsoft.com/office/drawing/2014/main" id="{738AC15A-1F30-4A97-9F3D-47AA749EF46D}"/>
              </a:ext>
            </a:extLst>
          </p:cNvPr>
          <p:cNvSpPr/>
          <p:nvPr/>
        </p:nvSpPr>
        <p:spPr>
          <a:xfrm>
            <a:off x="3424238" y="3382170"/>
            <a:ext cx="2143125" cy="1325563"/>
          </a:xfrm>
          <a:prstGeom prst="rect">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建築</a:t>
            </a:r>
            <a:endParaRPr kumimoji="1" lang="en-US" altLang="ja-JP" sz="3200" dirty="0"/>
          </a:p>
          <a:p>
            <a:pPr algn="ctr"/>
            <a:r>
              <a:rPr kumimoji="1" lang="ja-JP" altLang="en-US" dirty="0"/>
              <a:t>芸術性が高い建物</a:t>
            </a:r>
          </a:p>
        </p:txBody>
      </p:sp>
      <p:sp>
        <p:nvSpPr>
          <p:cNvPr id="12" name="正方形/長方形 11">
            <a:extLst>
              <a:ext uri="{FF2B5EF4-FFF2-40B4-BE49-F238E27FC236}">
                <a16:creationId xmlns:a16="http://schemas.microsoft.com/office/drawing/2014/main" id="{5EAE85C0-3B4A-A603-B4DB-8A5676DFAF63}"/>
              </a:ext>
            </a:extLst>
          </p:cNvPr>
          <p:cNvSpPr/>
          <p:nvPr/>
        </p:nvSpPr>
        <p:spPr>
          <a:xfrm>
            <a:off x="5815013" y="1957387"/>
            <a:ext cx="2143125" cy="1325563"/>
          </a:xfrm>
          <a:prstGeom prst="rect">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舞踊</a:t>
            </a:r>
            <a:endParaRPr kumimoji="1" lang="en-US" altLang="ja-JP" sz="3200" dirty="0"/>
          </a:p>
          <a:p>
            <a:pPr algn="ctr"/>
            <a:r>
              <a:rPr kumimoji="1" lang="ja-JP" altLang="en-US" dirty="0"/>
              <a:t>振付、パントマイム</a:t>
            </a:r>
          </a:p>
        </p:txBody>
      </p:sp>
      <p:sp>
        <p:nvSpPr>
          <p:cNvPr id="13" name="正方形/長方形 12">
            <a:extLst>
              <a:ext uri="{FF2B5EF4-FFF2-40B4-BE49-F238E27FC236}">
                <a16:creationId xmlns:a16="http://schemas.microsoft.com/office/drawing/2014/main" id="{219E72D0-7011-125F-2E63-10E51B9044AB}"/>
              </a:ext>
            </a:extLst>
          </p:cNvPr>
          <p:cNvSpPr/>
          <p:nvPr/>
        </p:nvSpPr>
        <p:spPr>
          <a:xfrm>
            <a:off x="5800725" y="3382170"/>
            <a:ext cx="2143125" cy="1325563"/>
          </a:xfrm>
          <a:prstGeom prst="rect">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図形</a:t>
            </a:r>
            <a:endParaRPr kumimoji="1" lang="en-US" altLang="ja-JP" sz="3200" dirty="0"/>
          </a:p>
          <a:p>
            <a:pPr algn="ctr"/>
            <a:r>
              <a:rPr kumimoji="1" lang="ja-JP" altLang="en-US" dirty="0"/>
              <a:t>地図、図面、模型</a:t>
            </a:r>
          </a:p>
        </p:txBody>
      </p:sp>
      <p:sp>
        <p:nvSpPr>
          <p:cNvPr id="14" name="正方形/長方形 13">
            <a:extLst>
              <a:ext uri="{FF2B5EF4-FFF2-40B4-BE49-F238E27FC236}">
                <a16:creationId xmlns:a16="http://schemas.microsoft.com/office/drawing/2014/main" id="{4FB240D0-13FE-CA86-3AFA-E9C9A3669561}"/>
              </a:ext>
            </a:extLst>
          </p:cNvPr>
          <p:cNvSpPr/>
          <p:nvPr/>
        </p:nvSpPr>
        <p:spPr>
          <a:xfrm>
            <a:off x="5800726" y="4806950"/>
            <a:ext cx="2143125" cy="1325563"/>
          </a:xfrm>
          <a:prstGeom prst="rect">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コンピュータプログラム</a:t>
            </a:r>
            <a:endParaRPr kumimoji="1" lang="ja-JP" altLang="en-US" sz="1600" dirty="0"/>
          </a:p>
        </p:txBody>
      </p:sp>
    </p:spTree>
    <p:extLst>
      <p:ext uri="{BB962C8B-B14F-4D97-AF65-F5344CB8AC3E}">
        <p14:creationId xmlns:p14="http://schemas.microsoft.com/office/powerpoint/2010/main" val="2001343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489</TotalTime>
  <Words>805</Words>
  <Application>Microsoft Office PowerPoint</Application>
  <PresentationFormat>画面に合わせる (4:3)</PresentationFormat>
  <Paragraphs>102</Paragraphs>
  <Slides>20</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20</vt:i4>
      </vt:variant>
    </vt:vector>
  </HeadingPairs>
  <TitlesOfParts>
    <vt:vector size="23" baseType="lpstr">
      <vt:lpstr>Arial</vt:lpstr>
      <vt:lpstr>Calibri</vt:lpstr>
      <vt:lpstr>Office テーマ</vt:lpstr>
      <vt:lpstr>アイデアは価値があるか？</vt:lpstr>
      <vt:lpstr>知的財産権</vt:lpstr>
      <vt:lpstr>知的財産権侵害の例を調べよう</vt:lpstr>
      <vt:lpstr>知識の整理</vt:lpstr>
      <vt:lpstr>①知的財産とは</vt:lpstr>
      <vt:lpstr>②産業財産権←（特許庁）に申請</vt:lpstr>
      <vt:lpstr>商標の例</vt:lpstr>
      <vt:lpstr>【確認課題】調べてみよう</vt:lpstr>
      <vt:lpstr>③（著作物）とは</vt:lpstr>
      <vt:lpstr>著作権←（著作権法）で規定</vt:lpstr>
      <vt:lpstr>【確認課題】調べてみよう</vt:lpstr>
      <vt:lpstr>疑問 　歌手には印税は 　　　入らないのか？</vt:lpstr>
      <vt:lpstr>④著作者隣接権</vt:lpstr>
      <vt:lpstr>⑤著作権法の例外</vt:lpstr>
      <vt:lpstr>歌詞をSNSに書いたら 　著作権違反になる？</vt:lpstr>
      <vt:lpstr>【確認課題】調べてみよう</vt:lpstr>
      <vt:lpstr>⑥著作権法の３つの目的</vt:lpstr>
      <vt:lpstr>著作権法の目的は 　　　　　　「文化の発展」</vt:lpstr>
      <vt:lpstr>⑦ｸﾘｴｨﾃｨﾌﾞ･ｺﾓﾝｽﾞ・ﾗｲｾﾝｽ</vt:lpstr>
      <vt:lpstr>【振り返り】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知的財産権</dc:title>
  <dc:creator>弘之 岡本</dc:creator>
  <cp:lastModifiedBy>弘之 岡本</cp:lastModifiedBy>
  <cp:revision>12</cp:revision>
  <dcterms:created xsi:type="dcterms:W3CDTF">2024-04-11T05:26:08Z</dcterms:created>
  <dcterms:modified xsi:type="dcterms:W3CDTF">2026-03-12T05:28:45Z</dcterms:modified>
</cp:coreProperties>
</file>