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56" r:id="rId4"/>
    <p:sldId id="257" r:id="rId5"/>
    <p:sldId id="259" r:id="rId6"/>
    <p:sldId id="275" r:id="rId7"/>
    <p:sldId id="263" r:id="rId8"/>
    <p:sldId id="264" r:id="rId9"/>
    <p:sldId id="266" r:id="rId10"/>
    <p:sldId id="274" r:id="rId11"/>
    <p:sldId id="265" r:id="rId12"/>
    <p:sldId id="270" r:id="rId13"/>
    <p:sldId id="269" r:id="rId14"/>
    <p:sldId id="268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68F33DBB-651F-47FA-BE12-A47836A0E710}"/>
    <pc:docChg chg="custSel delSld modSld">
      <pc:chgData name="弘之 岡本" userId="dbbc262f0484d2ae" providerId="LiveId" clId="{68F33DBB-651F-47FA-BE12-A47836A0E710}" dt="2026-03-12T00:46:06.242" v="6" actId="47"/>
      <pc:docMkLst>
        <pc:docMk/>
      </pc:docMkLst>
      <pc:sldChg chg="del">
        <pc:chgData name="弘之 岡本" userId="dbbc262f0484d2ae" providerId="LiveId" clId="{68F33DBB-651F-47FA-BE12-A47836A0E710}" dt="2026-03-12T00:46:06.242" v="6" actId="47"/>
        <pc:sldMkLst>
          <pc:docMk/>
          <pc:sldMk cId="245489902" sldId="258"/>
        </pc:sldMkLst>
      </pc:sldChg>
      <pc:sldChg chg="modSp mod">
        <pc:chgData name="弘之 岡本" userId="dbbc262f0484d2ae" providerId="LiveId" clId="{68F33DBB-651F-47FA-BE12-A47836A0E710}" dt="2026-03-12T00:45:45.727" v="0" actId="27636"/>
        <pc:sldMkLst>
          <pc:docMk/>
          <pc:sldMk cId="869972260" sldId="261"/>
        </pc:sldMkLst>
        <pc:spChg chg="mod">
          <ac:chgData name="弘之 岡本" userId="dbbc262f0484d2ae" providerId="LiveId" clId="{68F33DBB-651F-47FA-BE12-A47836A0E710}" dt="2026-03-12T00:45:45.727" v="0" actId="27636"/>
          <ac:spMkLst>
            <pc:docMk/>
            <pc:sldMk cId="869972260" sldId="261"/>
            <ac:spMk id="3" creationId="{3E73D5DD-69AA-E004-D57B-8B5B563EBA58}"/>
          </ac:spMkLst>
        </pc:spChg>
      </pc:sldChg>
      <pc:sldChg chg="del">
        <pc:chgData name="弘之 岡本" userId="dbbc262f0484d2ae" providerId="LiveId" clId="{68F33DBB-651F-47FA-BE12-A47836A0E710}" dt="2026-03-12T00:45:51.608" v="5" actId="47"/>
        <pc:sldMkLst>
          <pc:docMk/>
          <pc:sldMk cId="2597919061" sldId="262"/>
        </pc:sldMkLst>
      </pc:sldChg>
      <pc:sldChg chg="modSp mod">
        <pc:chgData name="弘之 岡本" userId="dbbc262f0484d2ae" providerId="LiveId" clId="{68F33DBB-651F-47FA-BE12-A47836A0E710}" dt="2026-03-12T00:45:45.820" v="2" actId="27636"/>
        <pc:sldMkLst>
          <pc:docMk/>
          <pc:sldMk cId="180370107" sldId="263"/>
        </pc:sldMkLst>
        <pc:spChg chg="mod">
          <ac:chgData name="弘之 岡本" userId="dbbc262f0484d2ae" providerId="LiveId" clId="{68F33DBB-651F-47FA-BE12-A47836A0E710}" dt="2026-03-12T00:45:45.806" v="1" actId="27636"/>
          <ac:spMkLst>
            <pc:docMk/>
            <pc:sldMk cId="180370107" sldId="263"/>
            <ac:spMk id="3" creationId="{0C1A7689-C532-DBA5-AF1E-5CB81687024B}"/>
          </ac:spMkLst>
        </pc:spChg>
        <pc:spChg chg="mod">
          <ac:chgData name="弘之 岡本" userId="dbbc262f0484d2ae" providerId="LiveId" clId="{68F33DBB-651F-47FA-BE12-A47836A0E710}" dt="2026-03-12T00:45:45.820" v="2" actId="27636"/>
          <ac:spMkLst>
            <pc:docMk/>
            <pc:sldMk cId="180370107" sldId="263"/>
            <ac:spMk id="5" creationId="{A3A6A491-C0B7-06CC-14E9-A67036D02E10}"/>
          </ac:spMkLst>
        </pc:spChg>
      </pc:sldChg>
      <pc:sldChg chg="modSp mod">
        <pc:chgData name="弘之 岡本" userId="dbbc262f0484d2ae" providerId="LiveId" clId="{68F33DBB-651F-47FA-BE12-A47836A0E710}" dt="2026-03-12T00:45:45.855" v="4" actId="27636"/>
        <pc:sldMkLst>
          <pc:docMk/>
          <pc:sldMk cId="2316308072" sldId="269"/>
        </pc:sldMkLst>
        <pc:spChg chg="mod">
          <ac:chgData name="弘之 岡本" userId="dbbc262f0484d2ae" providerId="LiveId" clId="{68F33DBB-651F-47FA-BE12-A47836A0E710}" dt="2026-03-12T00:45:45.855" v="4" actId="27636"/>
          <ac:spMkLst>
            <pc:docMk/>
            <pc:sldMk cId="2316308072" sldId="269"/>
            <ac:spMk id="3" creationId="{5E2409EF-58BD-F46F-B792-8C5B4F50FBFA}"/>
          </ac:spMkLst>
        </pc:spChg>
        <pc:spChg chg="mod">
          <ac:chgData name="弘之 岡本" userId="dbbc262f0484d2ae" providerId="LiveId" clId="{68F33DBB-651F-47FA-BE12-A47836A0E710}" dt="2026-03-12T00:45:45.846" v="3" actId="27636"/>
          <ac:spMkLst>
            <pc:docMk/>
            <pc:sldMk cId="2316308072" sldId="269"/>
            <ac:spMk id="4" creationId="{58D031C1-F9F6-6055-8C16-957E52C22A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9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00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42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27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8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59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32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32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3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11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93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124CE-3EFA-47F7-B7E4-4326DF8EA306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1BE6F-414C-4735-8606-8E76FCE98C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24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FB554B-E1CD-C5DA-1525-F21A96B88F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</a:t>
            </a:r>
            <a:r>
              <a:rPr kumimoji="1" lang="en-US" altLang="ja-JP" dirty="0">
                <a:solidFill>
                  <a:srgbClr val="FF0000"/>
                </a:solidFill>
              </a:rPr>
              <a:t>Ⅰ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オリエンテーション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58A8D8D-557F-C860-93C1-4023F1DD0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情報</a:t>
            </a:r>
            <a:r>
              <a:rPr kumimoji="1" lang="en-US" altLang="ja-JP" dirty="0"/>
              <a:t>Ⅰ</a:t>
            </a:r>
            <a:r>
              <a:rPr kumimoji="1" lang="ja-JP" altLang="en-US" dirty="0"/>
              <a:t>　１回目</a:t>
            </a:r>
          </a:p>
        </p:txBody>
      </p:sp>
    </p:spTree>
    <p:extLst>
      <p:ext uri="{BB962C8B-B14F-4D97-AF65-F5344CB8AC3E}">
        <p14:creationId xmlns:p14="http://schemas.microsoft.com/office/powerpoint/2010/main" val="4097845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C126B3E4-2D47-C02B-36FB-DB8494C7F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情報とメディア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886F5CB-0FC2-3577-A391-3FEB6D875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159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7EA7B8-AEAB-6564-9AA0-CEA926B3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ＴＲＹ２　実習①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D55A39-66B8-11AD-E636-3A7C5CB5D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 dirty="0"/>
              <a:t>昨日から今日にかけて、自分が集めたり耳に入った情報を書きだそう　☞５つ以上</a:t>
            </a:r>
            <a:endParaRPr kumimoji="1" lang="en-US" altLang="ja-JP" sz="3200" dirty="0"/>
          </a:p>
          <a:p>
            <a:endParaRPr lang="en-US" altLang="ja-JP" sz="3200" dirty="0"/>
          </a:p>
          <a:p>
            <a:r>
              <a:rPr kumimoji="1" lang="ja-JP" altLang="en-US" sz="3200" dirty="0"/>
              <a:t>考えるヒント</a:t>
            </a:r>
            <a:endParaRPr kumimoji="1" lang="en-US" altLang="ja-JP" sz="3200" dirty="0"/>
          </a:p>
          <a:p>
            <a:pPr lvl="1"/>
            <a:r>
              <a:rPr kumimoji="1" lang="ja-JP" altLang="en-US" sz="2800" dirty="0"/>
              <a:t>今日の天気は大雨　ＴＶから　信頼性○</a:t>
            </a:r>
            <a:endParaRPr kumimoji="1" lang="en-US" altLang="ja-JP" sz="2800" dirty="0"/>
          </a:p>
          <a:p>
            <a:pPr lvl="1"/>
            <a:r>
              <a:rPr lang="ja-JP" altLang="en-US" sz="2800" dirty="0"/>
              <a:t>いて座は今日は２位　ＴＶから　信頼性△</a:t>
            </a:r>
            <a:endParaRPr lang="en-US" altLang="ja-JP" sz="2800" dirty="0"/>
          </a:p>
          <a:p>
            <a:pPr lvl="1"/>
            <a:r>
              <a:rPr kumimoji="1" lang="ja-JP" altLang="en-US" sz="2800" dirty="0"/>
              <a:t>情報科は新しい科目　先生から　信頼性◎</a:t>
            </a:r>
            <a:endParaRPr kumimoji="1" lang="en-US" altLang="ja-JP" sz="2800" dirty="0"/>
          </a:p>
          <a:p>
            <a:pPr lvl="1"/>
            <a:r>
              <a:rPr lang="ja-JP" altLang="en-US" sz="2800" dirty="0"/>
              <a:t>今日の晩御飯は○○　家族から　信頼性〇</a:t>
            </a:r>
            <a:endParaRPr lang="en-US" altLang="ja-JP" sz="2800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564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9E0BF4F-5563-C32A-7596-C2389A87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知識の整理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C9E7A5-E615-3908-C805-19C0EC5F6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2163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65633E-53BF-C76B-FBFD-2B4F70A9E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メディアとは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2409EF-58BD-F46F-B792-8C5B4F50F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3" y="1825625"/>
            <a:ext cx="8792308" cy="1325562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（情報を伝達するための媒体や媒介）</a:t>
            </a:r>
            <a:endParaRPr kumimoji="1"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</a:t>
            </a:r>
            <a:r>
              <a:rPr lang="en-US" altLang="ja-JP" sz="3200" dirty="0"/>
              <a:t>※</a:t>
            </a:r>
            <a:r>
              <a:rPr lang="ja-JP" altLang="en-US" sz="3200" dirty="0"/>
              <a:t>媒体・媒介＝送り手と受け手の間に入るもの　　</a:t>
            </a:r>
            <a:endParaRPr lang="en-US" altLang="ja-JP" sz="32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58D031C1-F9F6-6055-8C16-957E52C22A95}"/>
              </a:ext>
            </a:extLst>
          </p:cNvPr>
          <p:cNvSpPr txBox="1">
            <a:spLocks/>
          </p:cNvSpPr>
          <p:nvPr/>
        </p:nvSpPr>
        <p:spPr>
          <a:xfrm>
            <a:off x="396386" y="4836745"/>
            <a:ext cx="8442814" cy="1445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/>
              <a:t>マスメディア＝ＴＶ、新聞など大量に伝達</a:t>
            </a:r>
            <a:endParaRPr lang="en-US" altLang="ja-JP" sz="3200" dirty="0"/>
          </a:p>
          <a:p>
            <a:r>
              <a:rPr lang="ja-JP" altLang="en-US" sz="3200" dirty="0"/>
              <a:t>ソーシャルメディア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sz="3200" dirty="0"/>
              <a:t>　　　　　　＝ＳＮＳなど個人間で伝達</a:t>
            </a:r>
            <a:endParaRPr lang="en-US" altLang="ja-JP" sz="32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0F963255-F2A6-C01D-08DE-2B3D64A8243A}"/>
              </a:ext>
            </a:extLst>
          </p:cNvPr>
          <p:cNvSpPr txBox="1">
            <a:spLocks/>
          </p:cNvSpPr>
          <p:nvPr/>
        </p:nvSpPr>
        <p:spPr>
          <a:xfrm>
            <a:off x="628650" y="341739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solidFill>
                  <a:srgbClr val="FF0000"/>
                </a:solidFill>
              </a:rPr>
              <a:t>メディアの例</a:t>
            </a:r>
          </a:p>
        </p:txBody>
      </p:sp>
    </p:spTree>
    <p:extLst>
      <p:ext uri="{BB962C8B-B14F-4D97-AF65-F5344CB8AC3E}">
        <p14:creationId xmlns:p14="http://schemas.microsoft.com/office/powerpoint/2010/main" val="2316308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AB9075-F460-423F-5090-0B18B533C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ＴＲＹ２　実習②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52C128-F197-5E6F-B4DC-853015657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929298"/>
          </a:xfrm>
        </p:spPr>
        <p:txBody>
          <a:bodyPr>
            <a:normAutofit lnSpcReduction="10000"/>
          </a:bodyPr>
          <a:lstStyle/>
          <a:p>
            <a:r>
              <a:rPr kumimoji="1" lang="ja-JP" altLang="en-US" sz="3200" dirty="0"/>
              <a:t>情報を得る手段の信頼性（◎・〇・△・</a:t>
            </a:r>
            <a:r>
              <a:rPr kumimoji="1" lang="en-US" altLang="ja-JP" sz="3200" dirty="0"/>
              <a:t>×</a:t>
            </a:r>
            <a:r>
              <a:rPr kumimoji="1" lang="ja-JP" altLang="en-US" sz="3200" dirty="0"/>
              <a:t>）と特徴（長所・短所）を考えよう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9B0124E-DC34-7B2C-2E22-46B6D3D9AC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89859"/>
            <a:ext cx="9144000" cy="36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76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AB91BC-D887-2D35-F403-4AC7C939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9A3C019-52F1-40E8-BC1C-5823B53159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1735"/>
            <a:ext cx="9144000" cy="263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697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C244C-6DC3-28D4-18A7-6B63A1C11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情報科って？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73D5DD-69AA-E004-D57B-8B5B563EB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68424"/>
            <a:ext cx="8222273" cy="2687761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２００２年に始まった高校の教科の中でも一番新しい教科です</a:t>
            </a:r>
            <a:endParaRPr kumimoji="1" lang="en-US" altLang="ja-JP" dirty="0"/>
          </a:p>
          <a:p>
            <a:r>
              <a:rPr lang="ja-JP" altLang="en-US" dirty="0"/>
              <a:t>２０２４年度の高校３年生から、共通テストの必修教科になりました（国公立受験者は必須）</a:t>
            </a:r>
            <a:endParaRPr lang="en-US" altLang="ja-JP" dirty="0"/>
          </a:p>
          <a:p>
            <a:r>
              <a:rPr lang="ja-JP" altLang="en-US" dirty="0"/>
              <a:t>コミュニケーション、情報デザイン、プログラミング、データ活用・・文系理系含めた総合学問です</a:t>
            </a:r>
            <a:endParaRPr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2C4BA79-8694-E4B1-B05D-0EF99EE3080C}"/>
              </a:ext>
            </a:extLst>
          </p:cNvPr>
          <p:cNvSpPr txBox="1">
            <a:spLocks/>
          </p:cNvSpPr>
          <p:nvPr/>
        </p:nvSpPr>
        <p:spPr>
          <a:xfrm>
            <a:off x="628650" y="4826733"/>
            <a:ext cx="7886700" cy="1796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定期テストはありません。実習とプリント・課題で評価します</a:t>
            </a:r>
            <a:endParaRPr lang="en-US" altLang="ja-JP" dirty="0"/>
          </a:p>
          <a:p>
            <a:r>
              <a:rPr lang="ja-JP" altLang="en-US" dirty="0"/>
              <a:t>普段は教室で、コンピュータを使う場合はメディアルーム（北館２階）で授業します</a:t>
            </a:r>
            <a:endParaRPr lang="en-US" altLang="ja-JP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7B862039-0FD2-0545-3C09-3D614E2AABBB}"/>
              </a:ext>
            </a:extLst>
          </p:cNvPr>
          <p:cNvSpPr txBox="1">
            <a:spLocks/>
          </p:cNvSpPr>
          <p:nvPr/>
        </p:nvSpPr>
        <p:spPr>
          <a:xfrm>
            <a:off x="628650" y="379626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solidFill>
                  <a:srgbClr val="FF0000"/>
                </a:solidFill>
              </a:rPr>
              <a:t>授業の進め方？</a:t>
            </a:r>
          </a:p>
        </p:txBody>
      </p:sp>
    </p:spTree>
    <p:extLst>
      <p:ext uri="{BB962C8B-B14F-4D97-AF65-F5344CB8AC3E}">
        <p14:creationId xmlns:p14="http://schemas.microsoft.com/office/powerpoint/2010/main" val="86997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E1CDA8-362E-2E17-1580-B5BB56AF65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情報とメディア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D0FD1E1-62E0-A199-0CD4-5ECD8CDA5D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情報</a:t>
            </a:r>
            <a:r>
              <a:rPr kumimoji="1" lang="en-US" altLang="ja-JP" dirty="0"/>
              <a:t>Ⅰ</a:t>
            </a:r>
            <a:r>
              <a:rPr kumimoji="1" lang="ja-JP" altLang="en-US" dirty="0"/>
              <a:t>　</a:t>
            </a:r>
            <a:r>
              <a:rPr lang="ja-JP" altLang="en-US" dirty="0"/>
              <a:t>Ｎｏ．０１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811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7EA7B8-AEAB-6564-9AA0-CEA926B38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ＴＲＹ２　実習①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D55A39-66B8-11AD-E636-3A7C5CB5D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175381" cy="4351338"/>
          </a:xfrm>
        </p:spPr>
        <p:txBody>
          <a:bodyPr/>
          <a:lstStyle/>
          <a:p>
            <a:r>
              <a:rPr kumimoji="1" lang="ja-JP" altLang="en-US" sz="3200" dirty="0"/>
              <a:t>自分の特徴をあらわす情報（キーワード）を３つ考え、その理由も書きましょう</a:t>
            </a:r>
            <a:endParaRPr kumimoji="1" lang="en-US" altLang="ja-JP" sz="3200" dirty="0"/>
          </a:p>
          <a:p>
            <a:endParaRPr lang="en-US" altLang="ja-JP" sz="3200" dirty="0"/>
          </a:p>
          <a:p>
            <a:r>
              <a:rPr kumimoji="1" lang="ja-JP" altLang="en-US" sz="3200" dirty="0"/>
              <a:t>考えるヒント</a:t>
            </a:r>
            <a:endParaRPr kumimoji="1" lang="en-US" altLang="ja-JP" sz="3200" dirty="0"/>
          </a:p>
          <a:p>
            <a:pPr lvl="1"/>
            <a:r>
              <a:rPr kumimoji="1" lang="ja-JP" altLang="en-US" sz="2800" dirty="0"/>
              <a:t>好きなこと、得意なこと、特技、趣味などポジティブな言葉を選ぼう</a:t>
            </a:r>
            <a:endParaRPr kumimoji="1" lang="en-US" altLang="ja-JP" sz="2800" dirty="0"/>
          </a:p>
          <a:p>
            <a:pPr lvl="1"/>
            <a:r>
              <a:rPr lang="ja-JP" altLang="en-US" sz="2800" dirty="0"/>
              <a:t>部活動、習い事、趣味、ペットなど自分に関係する言葉を選ぼう</a:t>
            </a:r>
            <a:endParaRPr kumimoji="1" lang="en-US" altLang="ja-JP" sz="2800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5902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F17D78-E823-22B4-8A8F-E51D26597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ＴＲＹ１　実習②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0746E9-13F4-9D3E-B55D-E0CF1994A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周りの人（３人分）のキーワードを調べ、その理由も聞きましょう</a:t>
            </a:r>
            <a:endParaRPr kumimoji="1" lang="en-US" altLang="ja-JP" sz="4000" dirty="0"/>
          </a:p>
          <a:p>
            <a:r>
              <a:rPr lang="ja-JP" altLang="en-US" sz="4000" dirty="0"/>
              <a:t>聞いた内容をワークに書き込みましょう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79912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9E0BF4F-5563-C32A-7596-C2389A87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知識の整理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C9E7A5-E615-3908-C805-19C0EC5F6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194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BE50ED-40C3-D130-FBC9-F457CD57A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情報とは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1A7689-C532-DBA5-AF1E-5CB816870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47813"/>
            <a:ext cx="7886700" cy="1881188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（人によって意味や価値のあるもの）</a:t>
            </a:r>
            <a:endParaRPr kumimoji="1" lang="en-US" altLang="ja-JP" sz="3600" dirty="0"/>
          </a:p>
          <a:p>
            <a:r>
              <a:rPr lang="ja-JP" altLang="en-US" sz="3600" dirty="0"/>
              <a:t>（人が物事を判断したり、行動を起こしたりする際に必要なもの）</a:t>
            </a:r>
            <a:endParaRPr kumimoji="1" lang="ja-JP" altLang="en-US" sz="3600" dirty="0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2B9CCD7-1ED7-C213-614F-2A3163711421}"/>
              </a:ext>
            </a:extLst>
          </p:cNvPr>
          <p:cNvSpPr txBox="1">
            <a:spLocks/>
          </p:cNvSpPr>
          <p:nvPr/>
        </p:nvSpPr>
        <p:spPr>
          <a:xfrm>
            <a:off x="628650" y="342900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dirty="0">
                <a:solidFill>
                  <a:srgbClr val="FF0000"/>
                </a:solidFill>
              </a:rPr>
              <a:t>例えば・・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A3A6A491-C0B7-06CC-14E9-A67036D02E10}"/>
              </a:ext>
            </a:extLst>
          </p:cNvPr>
          <p:cNvSpPr txBox="1">
            <a:spLocks/>
          </p:cNvSpPr>
          <p:nvPr/>
        </p:nvSpPr>
        <p:spPr>
          <a:xfrm>
            <a:off x="628650" y="4630615"/>
            <a:ext cx="7886700" cy="20051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500" dirty="0"/>
              <a:t>あるタレントのライブ・新曲の情報は、興味のない人にとっては価値がない</a:t>
            </a:r>
            <a:endParaRPr lang="en-US" altLang="ja-JP" sz="3500" dirty="0"/>
          </a:p>
          <a:p>
            <a:r>
              <a:rPr lang="ja-JP" altLang="en-US" sz="3500" dirty="0"/>
              <a:t>「今日は午後から雨が降る」（情報）を聞いて、傘を持っていく（行動）</a:t>
            </a:r>
            <a:endParaRPr lang="en-US" altLang="ja-JP" sz="3500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370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BAF1D-4FD8-BC84-B46C-4F594805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情報とデータの違い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8A44B70-2DEF-16F4-D48A-08816B7A4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39" y="1690689"/>
            <a:ext cx="8754688" cy="260676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B6CAF9-AA05-4633-5C7A-A839EEF124F0}"/>
              </a:ext>
            </a:extLst>
          </p:cNvPr>
          <p:cNvSpPr txBox="1"/>
          <p:nvPr/>
        </p:nvSpPr>
        <p:spPr>
          <a:xfrm>
            <a:off x="201408" y="4513385"/>
            <a:ext cx="85713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データ　→意味のない数値・記録　</a:t>
            </a:r>
            <a:endParaRPr kumimoji="1" lang="en-US" altLang="ja-JP" sz="2400" dirty="0"/>
          </a:p>
          <a:p>
            <a:r>
              <a:rPr kumimoji="1" lang="ja-JP" altLang="en-US" sz="2400" dirty="0"/>
              <a:t>・ワン（鳴き声）、２０℃、１３時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知識　→データを整理したもの</a:t>
            </a:r>
            <a:endParaRPr kumimoji="1" lang="en-US" altLang="ja-JP" sz="2400" dirty="0"/>
          </a:p>
          <a:p>
            <a:r>
              <a:rPr kumimoji="1" lang="ja-JP" altLang="en-US" sz="2400" dirty="0"/>
              <a:t>・うちの犬はワンとなく、今日は２０℃、明日は１３時集合</a:t>
            </a:r>
            <a:endParaRPr kumimoji="1" lang="en-US" altLang="ja-JP" sz="2400" dirty="0"/>
          </a:p>
          <a:p>
            <a:r>
              <a:rPr kumimoji="1" lang="ja-JP" altLang="en-US" sz="2400" dirty="0"/>
              <a:t>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3265779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92801A-4546-E2BE-26B3-66E059AC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8F9B9FB-2B5D-8277-92D8-7A84592787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13" y="1537199"/>
            <a:ext cx="8754697" cy="509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79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711</TotalTime>
  <Words>455</Words>
  <Application>Microsoft Office PowerPoint</Application>
  <PresentationFormat>画面に合わせる (4:3)</PresentationFormat>
  <Paragraphs>55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テーマ</vt:lpstr>
      <vt:lpstr>情報Ⅰ オリエンテーション</vt:lpstr>
      <vt:lpstr>情報科って？</vt:lpstr>
      <vt:lpstr>情報とメディア</vt:lpstr>
      <vt:lpstr>ＴＲＹ２　実習①</vt:lpstr>
      <vt:lpstr>ＴＲＹ１　実習②</vt:lpstr>
      <vt:lpstr>知識の整理</vt:lpstr>
      <vt:lpstr>情報とは</vt:lpstr>
      <vt:lpstr>情報とデータの違い</vt:lpstr>
      <vt:lpstr>確認課題</vt:lpstr>
      <vt:lpstr>情報とメディア</vt:lpstr>
      <vt:lpstr>ＴＲＹ２　実習①</vt:lpstr>
      <vt:lpstr>知識の整理</vt:lpstr>
      <vt:lpstr>メディアとは</vt:lpstr>
      <vt:lpstr>ＴＲＹ２　実習②</vt:lpstr>
      <vt:lpstr>確認課題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情報Ⅰ オリエンテーション</dc:title>
  <dc:creator>弘之 岡本</dc:creator>
  <cp:lastModifiedBy>弘之 岡本</cp:lastModifiedBy>
  <cp:revision>5</cp:revision>
  <dcterms:created xsi:type="dcterms:W3CDTF">2024-04-08T03:28:36Z</dcterms:created>
  <dcterms:modified xsi:type="dcterms:W3CDTF">2026-03-12T00:46:19Z</dcterms:modified>
</cp:coreProperties>
</file>