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3" r:id="rId7"/>
    <p:sldId id="264" r:id="rId8"/>
    <p:sldId id="266" r:id="rId9"/>
    <p:sldId id="274" r:id="rId10"/>
    <p:sldId id="265" r:id="rId11"/>
    <p:sldId id="270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95766A6A-E1C3-4327-98C6-4594DF9F5B9E}"/>
    <pc:docChg chg="delSld">
      <pc:chgData name="弘之 岡本" userId="dbbc262f0484d2ae" providerId="LiveId" clId="{95766A6A-E1C3-4327-98C6-4594DF9F5B9E}" dt="2024-05-04T22:20:32.780" v="1" actId="47"/>
      <pc:docMkLst>
        <pc:docMk/>
      </pc:docMkLst>
      <pc:sldChg chg="del">
        <pc:chgData name="弘之 岡本" userId="dbbc262f0484d2ae" providerId="LiveId" clId="{95766A6A-E1C3-4327-98C6-4594DF9F5B9E}" dt="2024-05-04T22:20:29.134" v="0" actId="47"/>
        <pc:sldMkLst>
          <pc:docMk/>
          <pc:sldMk cId="4097845590" sldId="260"/>
        </pc:sldMkLst>
      </pc:sldChg>
      <pc:sldChg chg="del">
        <pc:chgData name="弘之 岡本" userId="dbbc262f0484d2ae" providerId="LiveId" clId="{95766A6A-E1C3-4327-98C6-4594DF9F5B9E}" dt="2024-05-04T22:20:32.780" v="1" actId="47"/>
        <pc:sldMkLst>
          <pc:docMk/>
          <pc:sldMk cId="869972260" sldId="261"/>
        </pc:sldMkLst>
      </pc:sldChg>
      <pc:sldChg chg="del">
        <pc:chgData name="弘之 岡本" userId="dbbc262f0484d2ae" providerId="LiveId" clId="{95766A6A-E1C3-4327-98C6-4594DF9F5B9E}" dt="2024-05-04T22:20:29.134" v="0" actId="47"/>
        <pc:sldMkLst>
          <pc:docMk/>
          <pc:sldMk cId="259791906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9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00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42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27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59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32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32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11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93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24CE-3EFA-47F7-B7E4-4326DF8EA306}" type="datetimeFigureOut">
              <a:rPr kumimoji="1" lang="ja-JP" altLang="en-US" smtClean="0"/>
              <a:t>2024/5/5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BE6F-414C-4735-8606-8E76FCE98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2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1CDA8-362E-2E17-1580-B5BB56AF6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情報とメディア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0FD1E1-62E0-A199-0CD4-5ECD8CDA5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情報</a:t>
            </a:r>
            <a:r>
              <a:rPr kumimoji="1" lang="en-US" altLang="ja-JP" dirty="0"/>
              <a:t>Ⅰ</a:t>
            </a:r>
            <a:r>
              <a:rPr kumimoji="1" lang="ja-JP" altLang="en-US" dirty="0"/>
              <a:t>　</a:t>
            </a:r>
            <a:r>
              <a:rPr lang="ja-JP" altLang="en-US" dirty="0"/>
              <a:t>Ｎｏ．０１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811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EA7B8-AEAB-6564-9AA0-CEA926B3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ＴＲＹ２　実習①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D55A39-66B8-11AD-E636-3A7C5CB5D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昨日から今日にかけて、自分が集めたり耳に入った情報を書きだそう　☞５つ以上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考えるヒント</a:t>
            </a:r>
            <a:endParaRPr kumimoji="1" lang="en-US" altLang="ja-JP" sz="3200" dirty="0"/>
          </a:p>
          <a:p>
            <a:pPr lvl="1"/>
            <a:r>
              <a:rPr kumimoji="1" lang="ja-JP" altLang="en-US" sz="2800" dirty="0"/>
              <a:t>今日の天気は大雨　ＴＶから　信頼性○</a:t>
            </a:r>
            <a:endParaRPr kumimoji="1" lang="en-US" altLang="ja-JP" sz="2800" dirty="0"/>
          </a:p>
          <a:p>
            <a:pPr lvl="1"/>
            <a:r>
              <a:rPr lang="ja-JP" altLang="en-US" sz="2800" dirty="0"/>
              <a:t>いて座は今日は２位　ＴＶから　信頼性△</a:t>
            </a:r>
            <a:endParaRPr lang="en-US" altLang="ja-JP" sz="2800" dirty="0"/>
          </a:p>
          <a:p>
            <a:pPr lvl="1"/>
            <a:r>
              <a:rPr kumimoji="1" lang="ja-JP" altLang="en-US" sz="2800" dirty="0"/>
              <a:t>情報科は新しい科目　先生から　信頼性◎</a:t>
            </a:r>
            <a:endParaRPr kumimoji="1" lang="en-US" altLang="ja-JP" sz="2800" dirty="0"/>
          </a:p>
          <a:p>
            <a:pPr lvl="1"/>
            <a:r>
              <a:rPr lang="ja-JP" altLang="en-US" sz="2800" dirty="0"/>
              <a:t>今日の晩御飯は○○　家族から　信頼性〇</a:t>
            </a:r>
            <a:endParaRPr lang="en-US" altLang="ja-JP" sz="2800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564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9E0BF4F-5563-C32A-7596-C2389A87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知識の整理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C9E7A5-E615-3908-C805-19C0EC5F6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2163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65633E-53BF-C76B-FBFD-2B4F70A9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メディアとは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2409EF-58BD-F46F-B792-8C5B4F50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3" y="1825625"/>
            <a:ext cx="8792308" cy="1325562"/>
          </a:xfrm>
        </p:spPr>
        <p:txBody>
          <a:bodyPr>
            <a:normAutofit fontScale="92500"/>
          </a:bodyPr>
          <a:lstStyle/>
          <a:p>
            <a:r>
              <a:rPr kumimoji="1" lang="ja-JP" altLang="en-US" sz="3200" dirty="0"/>
              <a:t>（情報を伝達するための媒体や媒介）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en-US" altLang="ja-JP" sz="3200" dirty="0"/>
              <a:t>※</a:t>
            </a:r>
            <a:r>
              <a:rPr lang="ja-JP" altLang="en-US" sz="3200" dirty="0"/>
              <a:t>媒体・媒介＝送り手と受け手の間に入るもの　　</a:t>
            </a:r>
            <a:endParaRPr lang="en-US" altLang="ja-JP" sz="32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8D031C1-F9F6-6055-8C16-957E52C22A95}"/>
              </a:ext>
            </a:extLst>
          </p:cNvPr>
          <p:cNvSpPr txBox="1">
            <a:spLocks/>
          </p:cNvSpPr>
          <p:nvPr/>
        </p:nvSpPr>
        <p:spPr>
          <a:xfrm>
            <a:off x="396386" y="4836745"/>
            <a:ext cx="8442814" cy="1445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/>
              <a:t>マスメディア＝ＴＶ、新聞など大量に伝達</a:t>
            </a:r>
            <a:endParaRPr lang="en-US" altLang="ja-JP" sz="3200" dirty="0"/>
          </a:p>
          <a:p>
            <a:r>
              <a:rPr lang="ja-JP" altLang="en-US" sz="3200" dirty="0"/>
              <a:t>ソーシャルメディア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　　　＝ＳＮＳなど個人間で伝達</a:t>
            </a:r>
            <a:endParaRPr lang="en-US" altLang="ja-JP" sz="32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F963255-F2A6-C01D-08DE-2B3D64A8243A}"/>
              </a:ext>
            </a:extLst>
          </p:cNvPr>
          <p:cNvSpPr txBox="1">
            <a:spLocks/>
          </p:cNvSpPr>
          <p:nvPr/>
        </p:nvSpPr>
        <p:spPr>
          <a:xfrm>
            <a:off x="628650" y="34173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</a:rPr>
              <a:t>メディアの例</a:t>
            </a:r>
          </a:p>
        </p:txBody>
      </p:sp>
    </p:spTree>
    <p:extLst>
      <p:ext uri="{BB962C8B-B14F-4D97-AF65-F5344CB8AC3E}">
        <p14:creationId xmlns:p14="http://schemas.microsoft.com/office/powerpoint/2010/main" val="2316308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9075-F460-423F-5090-0B18B533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ＴＲＹ２　実習②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52C128-F197-5E6F-B4DC-853015657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929298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3200" dirty="0"/>
              <a:t>情報を得る手段の信頼性（◎・〇・△・</a:t>
            </a:r>
            <a:r>
              <a:rPr kumimoji="1" lang="en-US" altLang="ja-JP" sz="3200" dirty="0"/>
              <a:t>×</a:t>
            </a:r>
            <a:r>
              <a:rPr kumimoji="1" lang="ja-JP" altLang="en-US" sz="3200" dirty="0"/>
              <a:t>）と特徴（長所・短所）を考えよう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9B0124E-DC34-7B2C-2E22-46B6D3D9A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9859"/>
            <a:ext cx="9144000" cy="36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AB91BC-D887-2D35-F403-4AC7C939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9A3C019-52F1-40E8-BC1C-5823B5315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1735"/>
            <a:ext cx="9144000" cy="263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9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EA7B8-AEAB-6564-9AA0-CEA926B3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ＴＲＹ２　実習①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D55A39-66B8-11AD-E636-3A7C5CB5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75381" cy="4351338"/>
          </a:xfrm>
        </p:spPr>
        <p:txBody>
          <a:bodyPr/>
          <a:lstStyle/>
          <a:p>
            <a:r>
              <a:rPr kumimoji="1" lang="ja-JP" altLang="en-US" sz="3200" dirty="0"/>
              <a:t>自分の特徴をあらわす情報（キーワード）を３つ考え、その理由も書きましょう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考えるヒント</a:t>
            </a:r>
            <a:endParaRPr kumimoji="1" lang="en-US" altLang="ja-JP" sz="3200" dirty="0"/>
          </a:p>
          <a:p>
            <a:pPr lvl="1"/>
            <a:r>
              <a:rPr kumimoji="1" lang="ja-JP" altLang="en-US" sz="2800" dirty="0"/>
              <a:t>好きなこと、得意なこと、特技、趣味などポジティブな言葉を選ぼう</a:t>
            </a:r>
            <a:endParaRPr kumimoji="1" lang="en-US" altLang="ja-JP" sz="2800" dirty="0"/>
          </a:p>
          <a:p>
            <a:pPr lvl="1"/>
            <a:r>
              <a:rPr lang="ja-JP" altLang="en-US" sz="2800" dirty="0"/>
              <a:t>部活動、習い事、趣味、ペットなど自分に関係する言葉を選ぼう</a:t>
            </a:r>
            <a:endParaRPr kumimoji="1" lang="en-US" altLang="ja-JP" sz="2800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90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8B399-B9EC-8393-01CB-15B5BE7D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私なら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ACF856-B929-D036-1467-769B535E8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6000" dirty="0"/>
              <a:t>水泳</a:t>
            </a:r>
            <a:endParaRPr lang="en-US" altLang="ja-JP" sz="6000" dirty="0"/>
          </a:p>
          <a:p>
            <a:r>
              <a:rPr lang="ja-JP" altLang="en-US" sz="6000" dirty="0"/>
              <a:t>コメダ珈琲</a:t>
            </a:r>
            <a:endParaRPr lang="en-US" altLang="ja-JP" sz="6000" dirty="0"/>
          </a:p>
          <a:p>
            <a:r>
              <a:rPr lang="ja-JP" altLang="en-US" sz="6000" dirty="0"/>
              <a:t>教科書</a:t>
            </a:r>
            <a:endParaRPr lang="en-US" altLang="ja-JP" sz="6000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48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F17D78-E823-22B4-8A8F-E51D2659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ＴＲＹ１　実習②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0746E9-13F4-9D3E-B55D-E0CF1994A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周りの人（３人分）のキーワードを調べ、その理由も聞きましょう</a:t>
            </a:r>
            <a:endParaRPr kumimoji="1" lang="en-US" altLang="ja-JP" sz="4000" dirty="0"/>
          </a:p>
          <a:p>
            <a:r>
              <a:rPr lang="ja-JP" altLang="en-US" sz="4000" dirty="0"/>
              <a:t>聞いた内容をワークに書き込みましょう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9912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9E0BF4F-5563-C32A-7596-C2389A87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知識の整理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C9E7A5-E615-3908-C805-19C0EC5F6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194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E50ED-40C3-D130-FBC9-F457CD57A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1A7689-C532-DBA5-AF1E-5CB816870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7813"/>
            <a:ext cx="7886700" cy="1881188"/>
          </a:xfrm>
        </p:spPr>
        <p:txBody>
          <a:bodyPr>
            <a:normAutofit fontScale="92500"/>
          </a:bodyPr>
          <a:lstStyle/>
          <a:p>
            <a:r>
              <a:rPr kumimoji="1" lang="ja-JP" altLang="en-US" sz="3600" dirty="0"/>
              <a:t>（人によって意味や価値のあるもの）</a:t>
            </a:r>
            <a:endParaRPr kumimoji="1" lang="en-US" altLang="ja-JP" sz="3600" dirty="0"/>
          </a:p>
          <a:p>
            <a:r>
              <a:rPr lang="ja-JP" altLang="en-US" sz="3600" dirty="0"/>
              <a:t>（人が物事を判断したり、行動を起こしたりする際に必要なもの）</a:t>
            </a:r>
            <a:endParaRPr kumimoji="1" lang="ja-JP" altLang="en-US" sz="3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2B9CCD7-1ED7-C213-614F-2A3163711421}"/>
              </a:ext>
            </a:extLst>
          </p:cNvPr>
          <p:cNvSpPr txBox="1">
            <a:spLocks/>
          </p:cNvSpPr>
          <p:nvPr/>
        </p:nvSpPr>
        <p:spPr>
          <a:xfrm>
            <a:off x="628650" y="342900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</a:rPr>
              <a:t>例えば・・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3A6A491-C0B7-06CC-14E9-A67036D02E10}"/>
              </a:ext>
            </a:extLst>
          </p:cNvPr>
          <p:cNvSpPr txBox="1">
            <a:spLocks/>
          </p:cNvSpPr>
          <p:nvPr/>
        </p:nvSpPr>
        <p:spPr>
          <a:xfrm>
            <a:off x="628650" y="4630615"/>
            <a:ext cx="7886700" cy="2005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500" dirty="0"/>
              <a:t>あるタレントのライブ・新曲の情報は、興味のない人にとっては価値がない</a:t>
            </a:r>
            <a:endParaRPr lang="en-US" altLang="ja-JP" sz="3500" dirty="0"/>
          </a:p>
          <a:p>
            <a:r>
              <a:rPr lang="ja-JP" altLang="en-US" sz="3500" dirty="0"/>
              <a:t>「今日は午後から雨が降る」（情報）を聞いて、傘を持っていく（行動）</a:t>
            </a:r>
            <a:endParaRPr lang="en-US" altLang="ja-JP" sz="3500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37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BAF1D-4FD8-BC84-B46C-4F594805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情報とデータの違い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8A44B70-2DEF-16F4-D48A-08816B7A4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9" y="1690689"/>
            <a:ext cx="8754688" cy="260676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B6CAF9-AA05-4633-5C7A-A839EEF124F0}"/>
              </a:ext>
            </a:extLst>
          </p:cNvPr>
          <p:cNvSpPr txBox="1"/>
          <p:nvPr/>
        </p:nvSpPr>
        <p:spPr>
          <a:xfrm>
            <a:off x="201408" y="4513385"/>
            <a:ext cx="8571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データ　→意味のない数値・記録　</a:t>
            </a:r>
            <a:endParaRPr kumimoji="1" lang="en-US" altLang="ja-JP" sz="2400" dirty="0"/>
          </a:p>
          <a:p>
            <a:r>
              <a:rPr kumimoji="1" lang="ja-JP" altLang="en-US" sz="2400" dirty="0"/>
              <a:t>・ワン（鳴き声）、２０℃、１３時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知識　→データを整理したもの</a:t>
            </a:r>
            <a:endParaRPr kumimoji="1" lang="en-US" altLang="ja-JP" sz="2400" dirty="0"/>
          </a:p>
          <a:p>
            <a:r>
              <a:rPr kumimoji="1" lang="ja-JP" altLang="en-US" sz="2400" dirty="0"/>
              <a:t>・うちの犬はワンとなく、今日は２０℃、明日は１３時集合</a:t>
            </a:r>
            <a:endParaRPr kumimoji="1" lang="en-US" altLang="ja-JP" sz="2400" dirty="0"/>
          </a:p>
          <a:p>
            <a:r>
              <a:rPr kumimoji="1" lang="ja-JP" altLang="en-US" sz="2400" dirty="0"/>
              <a:t>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26577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92801A-4546-E2BE-26B3-66E059AC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8F9B9FB-2B5D-8277-92D8-7A8459278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13" y="1537199"/>
            <a:ext cx="8754697" cy="509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9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126B3E4-2D47-C02B-36FB-DB8494C7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情報とメディア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6F5CB-0FC2-3577-A391-3FEB6D875A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15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711</TotalTime>
  <Words>366</Words>
  <Application>Microsoft Office PowerPoint</Application>
  <PresentationFormat>画面に合わせる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テーマ</vt:lpstr>
      <vt:lpstr>情報とメディア</vt:lpstr>
      <vt:lpstr>ＴＲＹ２　実習①</vt:lpstr>
      <vt:lpstr>私なら</vt:lpstr>
      <vt:lpstr>ＴＲＹ１　実習②</vt:lpstr>
      <vt:lpstr>知識の整理</vt:lpstr>
      <vt:lpstr>情報とは</vt:lpstr>
      <vt:lpstr>情報とデータの違い</vt:lpstr>
      <vt:lpstr>確認課題</vt:lpstr>
      <vt:lpstr>情報とメディア</vt:lpstr>
      <vt:lpstr>ＴＲＹ２　実習①</vt:lpstr>
      <vt:lpstr>知識の整理</vt:lpstr>
      <vt:lpstr>メディアとは</vt:lpstr>
      <vt:lpstr>ＴＲＹ２　実習②</vt:lpstr>
      <vt:lpstr>確認課題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情報Ⅰ オリエンテーション</dc:title>
  <dc:creator>Okamoto  Hiroyuki</dc:creator>
  <cp:lastModifiedBy>弘之 岡本</cp:lastModifiedBy>
  <cp:revision>5</cp:revision>
  <dcterms:created xsi:type="dcterms:W3CDTF">2024-04-08T03:28:36Z</dcterms:created>
  <dcterms:modified xsi:type="dcterms:W3CDTF">2024-05-04T22:20:42Z</dcterms:modified>
</cp:coreProperties>
</file>