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392" r:id="rId3"/>
    <p:sldId id="394" r:id="rId4"/>
    <p:sldId id="395" r:id="rId5"/>
    <p:sldId id="39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7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28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09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44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11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3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97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45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42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79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04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49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15C5A-4446-4078-8174-6AF67A84575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8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6772886-E741-2995-5683-E77875E78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800" dirty="0">
                <a:solidFill>
                  <a:srgbClr val="FF0000"/>
                </a:solidFill>
              </a:rPr>
              <a:t>ミニレポート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ネットワーク・情報機器の歴史を調べよう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FDC080BC-C2EE-7136-4C0D-B1DAEEEA0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en-US" altLang="ja-JP" dirty="0"/>
              <a:t>Ⅰ</a:t>
            </a:r>
            <a:r>
              <a:rPr lang="ja-JP" altLang="en-US" dirty="0"/>
              <a:t>　Ｎｏ．１</a:t>
            </a:r>
            <a:r>
              <a:rPr lang="en-US" altLang="ja-JP" dirty="0"/>
              <a:t>9-0</a:t>
            </a:r>
            <a:endParaRPr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339B745-DB05-BA0E-A0A3-8E1E586FDC54}"/>
              </a:ext>
            </a:extLst>
          </p:cNvPr>
          <p:cNvSpPr txBox="1"/>
          <p:nvPr/>
        </p:nvSpPr>
        <p:spPr>
          <a:xfrm>
            <a:off x="869795" y="488821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コンピュータネットワークの歴史を</a:t>
            </a:r>
            <a:endParaRPr kumimoji="1" lang="en-US" altLang="ja-JP" sz="2400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調べてまとめてみよう！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31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07DEF5-7ED5-1B22-3D9A-2322002B5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ＴＲＹ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AD4CB9-B480-BF3C-B2E1-2E3463D37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486" y="1825624"/>
            <a:ext cx="8711514" cy="4772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目標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/>
              <a:t>　インターネットそのものやインターネットを使ったサービス、情報機器の歴史についてミニレポートを作成する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テーマ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①ネットワークや情報機器そのものの歴史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（例）インターネット、Ｗｉ</a:t>
            </a:r>
            <a:r>
              <a:rPr lang="en-US" altLang="ja-JP" dirty="0"/>
              <a:t>-F</a:t>
            </a:r>
            <a:r>
              <a:rPr lang="ja-JP" altLang="en-US" dirty="0"/>
              <a:t>ｉ、５Ｇ、スマホ、</a:t>
            </a:r>
            <a:r>
              <a:rPr lang="en-US" altLang="ja-JP" dirty="0" err="1"/>
              <a:t>iphone</a:t>
            </a:r>
            <a:r>
              <a:rPr lang="ja-JP" altLang="en-US" dirty="0"/>
              <a:t>の歴史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②インターネットサービスの歴史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（例）</a:t>
            </a:r>
            <a:r>
              <a:rPr lang="en-US" altLang="ja-JP" dirty="0" err="1"/>
              <a:t>Youtube</a:t>
            </a:r>
            <a:r>
              <a:rPr lang="ja-JP" altLang="en-US" dirty="0"/>
              <a:t>、</a:t>
            </a:r>
            <a:r>
              <a:rPr lang="en-US" altLang="ja-JP" dirty="0"/>
              <a:t>LINE</a:t>
            </a:r>
            <a:r>
              <a:rPr lang="ja-JP" altLang="en-US" dirty="0"/>
              <a:t>、</a:t>
            </a:r>
            <a:r>
              <a:rPr lang="en-US" altLang="ja-JP" dirty="0"/>
              <a:t>Instagram</a:t>
            </a:r>
            <a:r>
              <a:rPr lang="ja-JP" altLang="en-US" dirty="0"/>
              <a:t>、</a:t>
            </a:r>
            <a:r>
              <a:rPr lang="en-US" altLang="ja-JP" dirty="0"/>
              <a:t>X</a:t>
            </a:r>
            <a:r>
              <a:rPr lang="ja-JP" altLang="en-US" dirty="0"/>
              <a:t>の歴史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スマホアプリ・ゲームの歴史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9843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A11E9-8FEA-7238-75A1-4898C914E6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727215-8F04-4F36-2B92-2712C3431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065" y="667266"/>
            <a:ext cx="8933935" cy="60918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調べてほしい事・書いてほしい事</a:t>
            </a:r>
            <a:endParaRPr kumimoji="1" lang="en-US" altLang="ja-JP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>
                <a:solidFill>
                  <a:srgbClr val="FF0000"/>
                </a:solidFill>
              </a:rPr>
              <a:t>①始まり</a:t>
            </a:r>
            <a:r>
              <a:rPr kumimoji="1" lang="ja-JP" altLang="en-US" dirty="0"/>
              <a:t>（</a:t>
            </a:r>
            <a:r>
              <a:rPr kumimoji="1" lang="en-US" altLang="ja-JP" dirty="0"/>
              <a:t>8</a:t>
            </a:r>
            <a:r>
              <a:rPr kumimoji="1" lang="ja-JP" altLang="en-US" dirty="0"/>
              <a:t>行以上・タイトル含まず）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・いつどこではじまったのか？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・始まったころのサービス、利用者、機器など様子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②広がり</a:t>
            </a:r>
            <a:r>
              <a:rPr lang="ja-JP" altLang="en-US" dirty="0"/>
              <a:t>（</a:t>
            </a:r>
            <a:r>
              <a:rPr lang="en-US" altLang="ja-JP" dirty="0"/>
              <a:t>8</a:t>
            </a:r>
            <a:r>
              <a:rPr lang="ja-JP" altLang="en-US" dirty="0"/>
              <a:t>行以上</a:t>
            </a:r>
            <a:r>
              <a:rPr kumimoji="1" lang="ja-JP" altLang="en-US" dirty="0"/>
              <a:t>・タイトル含まず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・大きく普及したのはいつか？きっかけは何か？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③現状</a:t>
            </a:r>
            <a:r>
              <a:rPr lang="ja-JP" altLang="en-US" dirty="0"/>
              <a:t>（</a:t>
            </a:r>
            <a:r>
              <a:rPr lang="en-US" altLang="ja-JP" dirty="0"/>
              <a:t>8</a:t>
            </a:r>
            <a:r>
              <a:rPr lang="ja-JP" altLang="en-US" dirty="0"/>
              <a:t>行以上</a:t>
            </a:r>
            <a:r>
              <a:rPr kumimoji="1" lang="ja-JP" altLang="en-US" dirty="0"/>
              <a:t>・タイトル含まず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・どれくらいの人が利用しているか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・今どのようなサービスが提供されているか？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➃調べたサイト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　　・作者（サイト名）</a:t>
            </a:r>
            <a:r>
              <a:rPr lang="en-US" altLang="ja-JP" dirty="0"/>
              <a:t>,</a:t>
            </a:r>
            <a:r>
              <a:rPr lang="ja-JP" altLang="en-US" dirty="0"/>
              <a:t>「タイトル」</a:t>
            </a:r>
            <a:r>
              <a:rPr lang="en-US" altLang="ja-JP" dirty="0"/>
              <a:t>,URL,</a:t>
            </a:r>
            <a:r>
              <a:rPr lang="ja-JP" altLang="en-US" dirty="0"/>
              <a:t>確認日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（例）□□</a:t>
            </a:r>
            <a:r>
              <a:rPr lang="en-US" altLang="ja-JP" dirty="0"/>
              <a:t>,</a:t>
            </a:r>
            <a:r>
              <a:rPr lang="ja-JP" altLang="en-US" dirty="0"/>
              <a:t>「○○」</a:t>
            </a:r>
            <a:r>
              <a:rPr lang="en-US" altLang="ja-JP" dirty="0"/>
              <a:t>,https://</a:t>
            </a:r>
            <a:r>
              <a:rPr lang="ja-JP" altLang="en-US" dirty="0"/>
              <a:t>・・・</a:t>
            </a:r>
            <a:r>
              <a:rPr lang="en-US" altLang="ja-JP" dirty="0"/>
              <a:t>,2024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7</a:t>
            </a:r>
            <a:r>
              <a:rPr lang="ja-JP" altLang="en-US" dirty="0"/>
              <a:t>日確認　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8651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B61C1E-D93E-05A6-0904-1B95608409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5D25E-D938-E1D6-554A-33C3108CB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評価項目ルーブリック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1B1D5DED-8BBD-64F5-BA1C-41E8A1AF7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585959"/>
              </p:ext>
            </p:extLst>
          </p:nvPr>
        </p:nvGraphicFramePr>
        <p:xfrm>
          <a:off x="628650" y="1690689"/>
          <a:ext cx="7720400" cy="3627120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1544080">
                  <a:extLst>
                    <a:ext uri="{9D8B030D-6E8A-4147-A177-3AD203B41FA5}">
                      <a16:colId xmlns:a16="http://schemas.microsoft.com/office/drawing/2014/main" val="702996840"/>
                    </a:ext>
                  </a:extLst>
                </a:gridCol>
                <a:gridCol w="1544080">
                  <a:extLst>
                    <a:ext uri="{9D8B030D-6E8A-4147-A177-3AD203B41FA5}">
                      <a16:colId xmlns:a16="http://schemas.microsoft.com/office/drawing/2014/main" val="1745627435"/>
                    </a:ext>
                  </a:extLst>
                </a:gridCol>
                <a:gridCol w="1544080">
                  <a:extLst>
                    <a:ext uri="{9D8B030D-6E8A-4147-A177-3AD203B41FA5}">
                      <a16:colId xmlns:a16="http://schemas.microsoft.com/office/drawing/2014/main" val="3276302082"/>
                    </a:ext>
                  </a:extLst>
                </a:gridCol>
                <a:gridCol w="1544080">
                  <a:extLst>
                    <a:ext uri="{9D8B030D-6E8A-4147-A177-3AD203B41FA5}">
                      <a16:colId xmlns:a16="http://schemas.microsoft.com/office/drawing/2014/main" val="2955540981"/>
                    </a:ext>
                  </a:extLst>
                </a:gridCol>
                <a:gridCol w="1544080">
                  <a:extLst>
                    <a:ext uri="{9D8B030D-6E8A-4147-A177-3AD203B41FA5}">
                      <a16:colId xmlns:a16="http://schemas.microsoft.com/office/drawing/2014/main" val="1705837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953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提出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期限内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遅れ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817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テーマ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条件通り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条件外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577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①内容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10</a:t>
                      </a:r>
                      <a:r>
                        <a:rPr kumimoji="1" lang="ja-JP" altLang="en-US" sz="2800" dirty="0"/>
                        <a:t>行～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</a:t>
                      </a:r>
                      <a:r>
                        <a:rPr kumimoji="1" lang="ja-JP" altLang="en-US" sz="2800" dirty="0"/>
                        <a:t>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不足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688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②内容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10</a:t>
                      </a:r>
                      <a:r>
                        <a:rPr kumimoji="1" lang="ja-JP" altLang="en-US" sz="2800" dirty="0"/>
                        <a:t>行～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</a:t>
                      </a:r>
                      <a:r>
                        <a:rPr kumimoji="1" lang="ja-JP" altLang="en-US" sz="2800" dirty="0"/>
                        <a:t>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不足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825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③内容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10</a:t>
                      </a:r>
                      <a:r>
                        <a:rPr kumimoji="1" lang="ja-JP" altLang="en-US" sz="2800" dirty="0"/>
                        <a:t>行～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8</a:t>
                      </a:r>
                      <a:r>
                        <a:rPr kumimoji="1" lang="ja-JP" altLang="en-US" sz="2800" dirty="0"/>
                        <a:t>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不足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290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➃記載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条件通り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不足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95275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50BF75-5C4A-33A8-DA1D-0626EF5519E4}"/>
              </a:ext>
            </a:extLst>
          </p:cNvPr>
          <p:cNvSpPr txBox="1"/>
          <p:nvPr/>
        </p:nvSpPr>
        <p:spPr>
          <a:xfrm>
            <a:off x="628650" y="5585254"/>
            <a:ext cx="772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000" dirty="0"/>
              <a:t>そのまま写すのではなく、わかりやすく文章を要約してください。</a:t>
            </a:r>
            <a:endParaRPr kumimoji="1" lang="en-US" altLang="ja-JP" sz="2000" dirty="0"/>
          </a:p>
          <a:p>
            <a:r>
              <a:rPr kumimoji="1" lang="ja-JP" altLang="en-US" sz="2000" dirty="0"/>
              <a:t>　　○○年、国名、○万人など数字などの具体的なデータがあるとよい</a:t>
            </a:r>
            <a:endParaRPr kumimoji="1"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000" dirty="0"/>
              <a:t>行は目安です。内容と字の大きさも加味して評価します</a:t>
            </a:r>
          </a:p>
        </p:txBody>
      </p:sp>
    </p:spTree>
    <p:extLst>
      <p:ext uri="{BB962C8B-B14F-4D97-AF65-F5344CB8AC3E}">
        <p14:creationId xmlns:p14="http://schemas.microsoft.com/office/powerpoint/2010/main" val="395853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6705B9-6419-9602-7123-CCFC4F20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振返りを書こう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DA8537-5335-ED8C-7F52-93D58B1F1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87104" cy="1603375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No.19-0</a:t>
            </a:r>
            <a:r>
              <a:rPr kumimoji="1" lang="ja-JP" altLang="en-US" dirty="0"/>
              <a:t>の授業で</a:t>
            </a:r>
            <a:r>
              <a:rPr lang="ja-JP" altLang="en-US" dirty="0"/>
              <a:t>　</a:t>
            </a:r>
            <a:r>
              <a:rPr kumimoji="1" lang="ja-JP" altLang="en-US" dirty="0"/>
              <a:t>知ったこと（学んだこと）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思ったこと（感想）　考えたこと（経験、関連すること）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を箇条書きで３行書こう。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E95E26E-F564-2854-47C0-09ABD3F011DB}"/>
              </a:ext>
            </a:extLst>
          </p:cNvPr>
          <p:cNvGraphicFramePr>
            <a:graphicFrameLocks noGrp="1"/>
          </p:cNvGraphicFramePr>
          <p:nvPr/>
        </p:nvGraphicFramePr>
        <p:xfrm>
          <a:off x="926123" y="3563936"/>
          <a:ext cx="7291754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91754">
                  <a:extLst>
                    <a:ext uri="{9D8B030D-6E8A-4147-A177-3AD203B41FA5}">
                      <a16:colId xmlns:a16="http://schemas.microsoft.com/office/drawing/2014/main" val="3822535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7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06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2836</TotalTime>
  <Words>372</Words>
  <Application>Microsoft Office PowerPoint</Application>
  <PresentationFormat>画面に合わせる (4:3)</PresentationFormat>
  <Paragraphs>71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テーマ</vt:lpstr>
      <vt:lpstr>ミニレポート ネットワーク・情報機器の歴史を調べよう</vt:lpstr>
      <vt:lpstr>【ＴＲＹ】</vt:lpstr>
      <vt:lpstr>PowerPoint プレゼンテーション</vt:lpstr>
      <vt:lpstr>評価項目ルーブリック</vt:lpstr>
      <vt:lpstr>振返りを書こう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Okamoto Hiroyuki</dc:creator>
  <cp:lastModifiedBy>弘之 岡本</cp:lastModifiedBy>
  <cp:revision>23</cp:revision>
  <dcterms:created xsi:type="dcterms:W3CDTF">2024-09-17T04:12:57Z</dcterms:created>
  <dcterms:modified xsi:type="dcterms:W3CDTF">2024-11-24T11:46:04Z</dcterms:modified>
</cp:coreProperties>
</file>